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Lst>
  <p:sldSz cy="21945600" cx="32918400"/>
  <p:notesSz cx="7315200" cy="9601200"/>
  <p:embeddedFontLst>
    <p:embeddedFont>
      <p:font typeface="Helvetica Neue"/>
      <p:regular r:id="rId9"/>
      <p:bold r:id="rId10"/>
      <p:italic r:id="rId11"/>
      <p:boldItalic r:id="rId12"/>
    </p:embeddedFont>
    <p:embeddedFont>
      <p:font typeface="Open Sans"/>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12">
          <p15:clr>
            <a:srgbClr val="000000"/>
          </p15:clr>
        </p15:guide>
        <p15:guide id="2" pos="1036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B949EAA-5843-4C29-AEB7-A72E57795F68}">
  <a:tblStyle styleId="{AB949EAA-5843-4C29-AEB7-A72E57795F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912" orient="horz"/>
        <p:guide pos="1036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HelveticaNeue-italic.fntdata"/><Relationship Id="rId10" Type="http://schemas.openxmlformats.org/officeDocument/2006/relationships/font" Target="fonts/HelveticaNeue-bold.fntdata"/><Relationship Id="rId13" Type="http://schemas.openxmlformats.org/officeDocument/2006/relationships/font" Target="fonts/OpenSans-regular.fntdata"/><Relationship Id="rId12"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HelveticaNeue-regular.fntdata"/><Relationship Id="rId15" Type="http://schemas.openxmlformats.org/officeDocument/2006/relationships/font" Target="fonts/OpenSans-italic.fntdata"/><Relationship Id="rId14" Type="http://schemas.openxmlformats.org/officeDocument/2006/relationships/font" Target="fonts/OpenSans-bold.fntdata"/><Relationship Id="rId16"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170237" cy="479425"/>
          </a:xfrm>
          <a:prstGeom prst="rect">
            <a:avLst/>
          </a:prstGeom>
          <a:noFill/>
          <a:ln>
            <a:noFill/>
          </a:ln>
        </p:spPr>
        <p:txBody>
          <a:bodyPr anchorCtr="0" anchor="t" bIns="48325" lIns="96650" spcFirstLastPara="1" rIns="96650" wrap="square" tIns="48325"/>
          <a:lstStyle>
            <a:lvl1pPr lvl="0"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9pPr>
          </a:lstStyle>
          <a:p/>
        </p:txBody>
      </p:sp>
      <p:sp>
        <p:nvSpPr>
          <p:cNvPr id="4" name="Shape 4"/>
          <p:cNvSpPr txBox="1"/>
          <p:nvPr>
            <p:ph idx="10" type="dt"/>
          </p:nvPr>
        </p:nvSpPr>
        <p:spPr>
          <a:xfrm>
            <a:off x="4143375" y="0"/>
            <a:ext cx="3170237" cy="479425"/>
          </a:xfrm>
          <a:prstGeom prst="rect">
            <a:avLst/>
          </a:prstGeom>
          <a:noFill/>
          <a:ln>
            <a:noFill/>
          </a:ln>
        </p:spPr>
        <p:txBody>
          <a:bodyPr anchorCtr="0" anchor="t" bIns="48325" lIns="96650" spcFirstLastPara="1" rIns="96650" wrap="square" tIns="48325"/>
          <a:lstStyle>
            <a:lvl1pPr lvl="0" marR="0" rtl="0" algn="r">
              <a:lnSpc>
                <a:spcPct val="100000"/>
              </a:lnSpc>
              <a:spcBef>
                <a:spcPts val="0"/>
              </a:spcBef>
              <a:spcAft>
                <a:spcPts val="0"/>
              </a:spcAft>
              <a:buSzPts val="1400"/>
              <a:buNone/>
              <a:defRPr b="0" i="0" sz="13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9pPr>
          </a:lstStyle>
          <a:p/>
        </p:txBody>
      </p:sp>
      <p:sp>
        <p:nvSpPr>
          <p:cNvPr id="5" name="Shape 5"/>
          <p:cNvSpPr/>
          <p:nvPr>
            <p:ph idx="3" type="sldImg"/>
          </p:nvPr>
        </p:nvSpPr>
        <p:spPr>
          <a:xfrm>
            <a:off x="957262" y="720725"/>
            <a:ext cx="5400675"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Shape 6"/>
          <p:cNvSpPr txBox="1"/>
          <p:nvPr>
            <p:ph idx="1" type="body"/>
          </p:nvPr>
        </p:nvSpPr>
        <p:spPr>
          <a:xfrm>
            <a:off x="731837" y="4560887"/>
            <a:ext cx="5851525" cy="4319587"/>
          </a:xfrm>
          <a:prstGeom prst="rect">
            <a:avLst/>
          </a:prstGeom>
          <a:noFill/>
          <a:ln>
            <a:noFill/>
          </a:ln>
        </p:spPr>
        <p:txBody>
          <a:bodyPr anchorCtr="0" anchor="t" bIns="48325" lIns="96650" spcFirstLastPara="1" rIns="96650" wrap="square" tIns="483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Shape 7"/>
          <p:cNvSpPr txBox="1"/>
          <p:nvPr>
            <p:ph idx="11" type="ftr"/>
          </p:nvPr>
        </p:nvSpPr>
        <p:spPr>
          <a:xfrm>
            <a:off x="0" y="9120187"/>
            <a:ext cx="3170237" cy="479425"/>
          </a:xfrm>
          <a:prstGeom prst="rect">
            <a:avLst/>
          </a:prstGeom>
          <a:noFill/>
          <a:ln>
            <a:noFill/>
          </a:ln>
        </p:spPr>
        <p:txBody>
          <a:bodyPr anchorCtr="0" anchor="b" bIns="48325" lIns="96650" spcFirstLastPara="1" rIns="96650" wrap="square" tIns="48325"/>
          <a:lstStyle>
            <a:lvl1pPr lvl="0"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4143375" y="9120187"/>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957262" y="720725"/>
            <a:ext cx="5400675" cy="36004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6" name="Shape 86"/>
          <p:cNvSpPr txBox="1"/>
          <p:nvPr>
            <p:ph idx="1" type="body"/>
          </p:nvPr>
        </p:nvSpPr>
        <p:spPr>
          <a:xfrm>
            <a:off x="731837" y="4560887"/>
            <a:ext cx="5851525"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800" u="none" cap="none" strike="noStrike"/>
          </a:p>
        </p:txBody>
      </p:sp>
      <p:sp>
        <p:nvSpPr>
          <p:cNvPr id="87" name="Shape 87"/>
          <p:cNvSpPr txBox="1"/>
          <p:nvPr/>
        </p:nvSpPr>
        <p:spPr>
          <a:xfrm>
            <a:off x="4143375" y="9120187"/>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957262" y="720725"/>
            <a:ext cx="5400600" cy="36006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731837" y="4560887"/>
            <a:ext cx="5851500" cy="4319700"/>
          </a:xfrm>
          <a:prstGeom prst="rect">
            <a:avLst/>
          </a:prstGeom>
        </p:spPr>
        <p:txBody>
          <a:bodyPr anchorCtr="0" anchor="t" bIns="48325" lIns="96650" spcFirstLastPara="1" rIns="96650" wrap="square" tIns="48325">
            <a:noAutofit/>
          </a:bodyPr>
          <a:lstStyle/>
          <a:p>
            <a:pPr indent="0" lvl="0" marL="0">
              <a:spcBef>
                <a:spcPts val="0"/>
              </a:spcBef>
              <a:spcAft>
                <a:spcPts val="0"/>
              </a:spcAft>
              <a:buNone/>
            </a:pPr>
            <a:r>
              <a:t/>
            </a:r>
            <a:endParaRPr/>
          </a:p>
        </p:txBody>
      </p:sp>
      <p:sp>
        <p:nvSpPr>
          <p:cNvPr id="119" name="Shape 119"/>
          <p:cNvSpPr txBox="1"/>
          <p:nvPr>
            <p:ph idx="12" type="sldNum"/>
          </p:nvPr>
        </p:nvSpPr>
        <p:spPr>
          <a:xfrm>
            <a:off x="4143375" y="9120187"/>
            <a:ext cx="3170100" cy="479400"/>
          </a:xfrm>
          <a:prstGeom prst="rect">
            <a:avLst/>
          </a:prstGeom>
        </p:spPr>
        <p:txBody>
          <a:bodyPr anchorCtr="0" anchor="b" bIns="48325" lIns="96650" spcFirstLastPara="1" rIns="96650" wrap="square" tIns="48325">
            <a:noAutofit/>
          </a:bodyPr>
          <a:lstStyle/>
          <a:p>
            <a:pPr indent="0" lvl="0" marL="0">
              <a:spcBef>
                <a:spcPts val="0"/>
              </a:spcBef>
              <a:spcAft>
                <a:spcPts val="0"/>
              </a:spcAft>
              <a:buClr>
                <a:srgbClr val="000000"/>
              </a:buClr>
              <a:buSzPts val="13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2468880" y="6817362"/>
            <a:ext cx="27980641" cy="4704080"/>
          </a:xfrm>
          <a:prstGeom prst="rect">
            <a:avLst/>
          </a:prstGeom>
          <a:noFill/>
          <a:ln>
            <a:noFill/>
          </a:ln>
        </p:spPr>
        <p:txBody>
          <a:bodyPr anchorCtr="0" anchor="ctr" bIns="156725" lIns="313475" spcFirstLastPara="1" rIns="313475" wrap="square" tIns="156725"/>
          <a:lstStyle>
            <a:lvl1pPr lvl="0"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17" name="Shape 17"/>
          <p:cNvSpPr txBox="1"/>
          <p:nvPr>
            <p:ph idx="1" type="subTitle"/>
          </p:nvPr>
        </p:nvSpPr>
        <p:spPr>
          <a:xfrm>
            <a:off x="4937760" y="12435840"/>
            <a:ext cx="23042881" cy="5608320"/>
          </a:xfrm>
          <a:prstGeom prst="rect">
            <a:avLst/>
          </a:prstGeom>
          <a:noFill/>
          <a:ln>
            <a:noFill/>
          </a:ln>
        </p:spPr>
        <p:txBody>
          <a:bodyPr anchorCtr="0" anchor="t" bIns="156725" lIns="313475" spcFirstLastPara="1" rIns="313475" wrap="square" tIns="156725"/>
          <a:lstStyle>
            <a:lvl1pPr lvl="0" marR="0" rtl="0" algn="ctr">
              <a:spcBef>
                <a:spcPts val="2200"/>
              </a:spcBef>
              <a:spcAft>
                <a:spcPts val="0"/>
              </a:spcAft>
              <a:buClr>
                <a:srgbClr val="888888"/>
              </a:buClr>
              <a:buSzPts val="11000"/>
              <a:buFont typeface="Arial"/>
              <a:buNone/>
              <a:defRPr b="0" i="0" sz="11000" u="none" cap="none" strike="noStrike">
                <a:solidFill>
                  <a:srgbClr val="888888"/>
                </a:solidFill>
                <a:latin typeface="Calibri"/>
                <a:ea typeface="Calibri"/>
                <a:cs typeface="Calibri"/>
                <a:sym typeface="Calibri"/>
              </a:defRPr>
            </a:lvl1pPr>
            <a:lvl2pPr lvl="1" marR="0" rtl="0" algn="ctr">
              <a:spcBef>
                <a:spcPts val="1920"/>
              </a:spcBef>
              <a:spcAft>
                <a:spcPts val="0"/>
              </a:spcAft>
              <a:buClr>
                <a:srgbClr val="888888"/>
              </a:buClr>
              <a:buSzPts val="9600"/>
              <a:buFont typeface="Arial"/>
              <a:buNone/>
              <a:defRPr b="0" i="0" sz="9600" u="none" cap="none" strike="noStrike">
                <a:solidFill>
                  <a:srgbClr val="888888"/>
                </a:solidFill>
                <a:latin typeface="Calibri"/>
                <a:ea typeface="Calibri"/>
                <a:cs typeface="Calibri"/>
                <a:sym typeface="Calibri"/>
              </a:defRPr>
            </a:lvl2pPr>
            <a:lvl3pPr lvl="2" marR="0" rtl="0" algn="ctr">
              <a:spcBef>
                <a:spcPts val="1640"/>
              </a:spcBef>
              <a:spcAft>
                <a:spcPts val="0"/>
              </a:spcAft>
              <a:buClr>
                <a:srgbClr val="888888"/>
              </a:buClr>
              <a:buSzPts val="8200"/>
              <a:buFont typeface="Arial"/>
              <a:buNone/>
              <a:defRPr b="0" i="0" sz="8200" u="none" cap="none" strike="noStrike">
                <a:solidFill>
                  <a:srgbClr val="888888"/>
                </a:solidFill>
                <a:latin typeface="Calibri"/>
                <a:ea typeface="Calibri"/>
                <a:cs typeface="Calibri"/>
                <a:sym typeface="Calibri"/>
              </a:defRPr>
            </a:lvl3pPr>
            <a:lvl4pPr lvl="3" marR="0" rtl="0" algn="ctr">
              <a:spcBef>
                <a:spcPts val="1380"/>
              </a:spcBef>
              <a:spcAft>
                <a:spcPts val="0"/>
              </a:spcAft>
              <a:buClr>
                <a:srgbClr val="888888"/>
              </a:buClr>
              <a:buSzPts val="6900"/>
              <a:buFont typeface="Arial"/>
              <a:buNone/>
              <a:defRPr b="0" i="0" sz="6900" u="none" cap="none" strike="noStrike">
                <a:solidFill>
                  <a:srgbClr val="888888"/>
                </a:solidFill>
                <a:latin typeface="Calibri"/>
                <a:ea typeface="Calibri"/>
                <a:cs typeface="Calibri"/>
                <a:sym typeface="Calibri"/>
              </a:defRPr>
            </a:lvl4pPr>
            <a:lvl5pPr lvl="4" marR="0" rtl="0" algn="ctr">
              <a:spcBef>
                <a:spcPts val="1380"/>
              </a:spcBef>
              <a:spcAft>
                <a:spcPts val="0"/>
              </a:spcAft>
              <a:buClr>
                <a:srgbClr val="888888"/>
              </a:buClr>
              <a:buSzPts val="6900"/>
              <a:buFont typeface="Arial"/>
              <a:buNone/>
              <a:defRPr b="0" i="0" sz="6900" u="none" cap="none" strike="noStrike">
                <a:solidFill>
                  <a:srgbClr val="888888"/>
                </a:solidFill>
                <a:latin typeface="Calibri"/>
                <a:ea typeface="Calibri"/>
                <a:cs typeface="Calibri"/>
                <a:sym typeface="Calibri"/>
              </a:defRPr>
            </a:lvl5pPr>
            <a:lvl6pPr lvl="5" marR="0" rtl="0" algn="ctr">
              <a:spcBef>
                <a:spcPts val="1380"/>
              </a:spcBef>
              <a:spcAft>
                <a:spcPts val="0"/>
              </a:spcAft>
              <a:buClr>
                <a:srgbClr val="888888"/>
              </a:buClr>
              <a:buSzPts val="6900"/>
              <a:buFont typeface="Arial"/>
              <a:buNone/>
              <a:defRPr b="0" i="0" sz="6900" u="none" cap="none" strike="noStrike">
                <a:solidFill>
                  <a:srgbClr val="888888"/>
                </a:solidFill>
                <a:latin typeface="Calibri"/>
                <a:ea typeface="Calibri"/>
                <a:cs typeface="Calibri"/>
                <a:sym typeface="Calibri"/>
              </a:defRPr>
            </a:lvl6pPr>
            <a:lvl7pPr lvl="6" marR="0" rtl="0" algn="ctr">
              <a:spcBef>
                <a:spcPts val="1380"/>
              </a:spcBef>
              <a:spcAft>
                <a:spcPts val="0"/>
              </a:spcAft>
              <a:buClr>
                <a:srgbClr val="888888"/>
              </a:buClr>
              <a:buSzPts val="6900"/>
              <a:buFont typeface="Arial"/>
              <a:buNone/>
              <a:defRPr b="0" i="0" sz="6900" u="none" cap="none" strike="noStrike">
                <a:solidFill>
                  <a:srgbClr val="888888"/>
                </a:solidFill>
                <a:latin typeface="Calibri"/>
                <a:ea typeface="Calibri"/>
                <a:cs typeface="Calibri"/>
                <a:sym typeface="Calibri"/>
              </a:defRPr>
            </a:lvl7pPr>
            <a:lvl8pPr lvl="7" marR="0" rtl="0" algn="ctr">
              <a:spcBef>
                <a:spcPts val="1380"/>
              </a:spcBef>
              <a:spcAft>
                <a:spcPts val="0"/>
              </a:spcAft>
              <a:buClr>
                <a:srgbClr val="888888"/>
              </a:buClr>
              <a:buSzPts val="6900"/>
              <a:buFont typeface="Arial"/>
              <a:buNone/>
              <a:defRPr b="0" i="0" sz="6900" u="none" cap="none" strike="noStrike">
                <a:solidFill>
                  <a:srgbClr val="888888"/>
                </a:solidFill>
                <a:latin typeface="Calibri"/>
                <a:ea typeface="Calibri"/>
                <a:cs typeface="Calibri"/>
                <a:sym typeface="Calibri"/>
              </a:defRPr>
            </a:lvl8pPr>
            <a:lvl9pPr lvl="8" marR="0" rtl="0" algn="ctr">
              <a:spcBef>
                <a:spcPts val="1380"/>
              </a:spcBef>
              <a:spcAft>
                <a:spcPts val="0"/>
              </a:spcAft>
              <a:buClr>
                <a:srgbClr val="888888"/>
              </a:buClr>
              <a:buSzPts val="6900"/>
              <a:buFont typeface="Arial"/>
              <a:buNone/>
              <a:defRPr b="0" i="0" sz="6900" u="none" cap="none" strike="noStrike">
                <a:solidFill>
                  <a:srgbClr val="888888"/>
                </a:solidFill>
                <a:latin typeface="Calibri"/>
                <a:ea typeface="Calibri"/>
                <a:cs typeface="Calibri"/>
                <a:sym typeface="Calibri"/>
              </a:defRPr>
            </a:lvl9pPr>
          </a:lstStyle>
          <a:p/>
        </p:txBody>
      </p:sp>
      <p:sp>
        <p:nvSpPr>
          <p:cNvPr id="18" name="Shape 18"/>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20" name="Shape 20"/>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sp>
        <p:nvSpPr>
          <p:cNvPr id="73" name="Shape 73"/>
          <p:cNvSpPr txBox="1"/>
          <p:nvPr>
            <p:ph type="title"/>
          </p:nvPr>
        </p:nvSpPr>
        <p:spPr>
          <a:xfrm>
            <a:off x="2600327" y="14102081"/>
            <a:ext cx="27980641" cy="4358640"/>
          </a:xfrm>
          <a:prstGeom prst="rect">
            <a:avLst/>
          </a:prstGeom>
          <a:noFill/>
          <a:ln>
            <a:noFill/>
          </a:ln>
        </p:spPr>
        <p:txBody>
          <a:bodyPr anchorCtr="0" anchor="t" bIns="156725" lIns="313475" spcFirstLastPara="1" rIns="313475" wrap="square" tIns="156725"/>
          <a:lstStyle>
            <a:lvl1pPr lvl="0" marR="0" rtl="0" algn="l">
              <a:spcBef>
                <a:spcPts val="0"/>
              </a:spcBef>
              <a:spcAft>
                <a:spcPts val="0"/>
              </a:spcAft>
              <a:buSzPts val="1400"/>
              <a:buNone/>
              <a:defRPr b="1" i="0" sz="137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74" name="Shape 74"/>
          <p:cNvSpPr txBox="1"/>
          <p:nvPr>
            <p:ph idx="1" type="body"/>
          </p:nvPr>
        </p:nvSpPr>
        <p:spPr>
          <a:xfrm>
            <a:off x="2600327" y="9301483"/>
            <a:ext cx="27980641" cy="4800598"/>
          </a:xfrm>
          <a:prstGeom prst="rect">
            <a:avLst/>
          </a:prstGeom>
          <a:noFill/>
          <a:ln>
            <a:noFill/>
          </a:ln>
        </p:spPr>
        <p:txBody>
          <a:bodyPr anchorCtr="0" anchor="b" bIns="156725" lIns="313475" spcFirstLastPara="1" rIns="313475" wrap="square" tIns="156725"/>
          <a:lstStyle>
            <a:lvl1pPr indent="-228600" lvl="0" marL="457200" marR="0" rtl="0" algn="l">
              <a:spcBef>
                <a:spcPts val="1380"/>
              </a:spcBef>
              <a:spcAft>
                <a:spcPts val="0"/>
              </a:spcAft>
              <a:buClr>
                <a:srgbClr val="888888"/>
              </a:buClr>
              <a:buSzPts val="6900"/>
              <a:buFont typeface="Arial"/>
              <a:buNone/>
              <a:defRPr b="0" i="0" sz="6900" u="none" cap="none" strike="noStrike">
                <a:solidFill>
                  <a:srgbClr val="888888"/>
                </a:solidFill>
                <a:latin typeface="Calibri"/>
                <a:ea typeface="Calibri"/>
                <a:cs typeface="Calibri"/>
                <a:sym typeface="Calibri"/>
              </a:defRPr>
            </a:lvl1pPr>
            <a:lvl2pPr indent="-228600" lvl="1" marL="914400" marR="0" rtl="0" algn="l">
              <a:spcBef>
                <a:spcPts val="1240"/>
              </a:spcBef>
              <a:spcAft>
                <a:spcPts val="0"/>
              </a:spcAft>
              <a:buClr>
                <a:srgbClr val="888888"/>
              </a:buClr>
              <a:buSzPts val="6200"/>
              <a:buFont typeface="Arial"/>
              <a:buNone/>
              <a:defRPr b="0" i="0" sz="6200" u="none" cap="none" strike="noStrike">
                <a:solidFill>
                  <a:srgbClr val="888888"/>
                </a:solidFill>
                <a:latin typeface="Calibri"/>
                <a:ea typeface="Calibri"/>
                <a:cs typeface="Calibri"/>
                <a:sym typeface="Calibri"/>
              </a:defRPr>
            </a:lvl2pPr>
            <a:lvl3pPr indent="-228600" lvl="2" marL="1371600" marR="0" rtl="0" algn="l">
              <a:spcBef>
                <a:spcPts val="1100"/>
              </a:spcBef>
              <a:spcAft>
                <a:spcPts val="0"/>
              </a:spcAft>
              <a:buClr>
                <a:srgbClr val="888888"/>
              </a:buClr>
              <a:buSzPts val="5500"/>
              <a:buFont typeface="Arial"/>
              <a:buNone/>
              <a:defRPr b="0" i="0" sz="5500" u="none" cap="none" strike="noStrike">
                <a:solidFill>
                  <a:srgbClr val="888888"/>
                </a:solidFill>
                <a:latin typeface="Calibri"/>
                <a:ea typeface="Calibri"/>
                <a:cs typeface="Calibri"/>
                <a:sym typeface="Calibri"/>
              </a:defRPr>
            </a:lvl3pPr>
            <a:lvl4pPr indent="-228600" lvl="3" marL="1828800" marR="0" rtl="0" algn="l">
              <a:spcBef>
                <a:spcPts val="960"/>
              </a:spcBef>
              <a:spcAft>
                <a:spcPts val="0"/>
              </a:spcAft>
              <a:buClr>
                <a:srgbClr val="888888"/>
              </a:buClr>
              <a:buSzPts val="4800"/>
              <a:buFont typeface="Arial"/>
              <a:buNone/>
              <a:defRPr b="0" i="0" sz="4800" u="none" cap="none" strike="noStrike">
                <a:solidFill>
                  <a:srgbClr val="888888"/>
                </a:solidFill>
                <a:latin typeface="Calibri"/>
                <a:ea typeface="Calibri"/>
                <a:cs typeface="Calibri"/>
                <a:sym typeface="Calibri"/>
              </a:defRPr>
            </a:lvl4pPr>
            <a:lvl5pPr indent="-228600" lvl="4" marL="2286000" marR="0" rtl="0" algn="l">
              <a:spcBef>
                <a:spcPts val="960"/>
              </a:spcBef>
              <a:spcAft>
                <a:spcPts val="0"/>
              </a:spcAft>
              <a:buClr>
                <a:srgbClr val="888888"/>
              </a:buClr>
              <a:buSzPts val="4800"/>
              <a:buFont typeface="Arial"/>
              <a:buNone/>
              <a:defRPr b="0" i="0" sz="4800" u="none" cap="none" strike="noStrike">
                <a:solidFill>
                  <a:srgbClr val="888888"/>
                </a:solidFill>
                <a:latin typeface="Calibri"/>
                <a:ea typeface="Calibri"/>
                <a:cs typeface="Calibri"/>
                <a:sym typeface="Calibri"/>
              </a:defRPr>
            </a:lvl5pPr>
            <a:lvl6pPr indent="-228600" lvl="5" marL="2743200" marR="0" rtl="0" algn="l">
              <a:spcBef>
                <a:spcPts val="960"/>
              </a:spcBef>
              <a:spcAft>
                <a:spcPts val="0"/>
              </a:spcAft>
              <a:buClr>
                <a:srgbClr val="888888"/>
              </a:buClr>
              <a:buSzPts val="4800"/>
              <a:buFont typeface="Arial"/>
              <a:buNone/>
              <a:defRPr b="0" i="0" sz="4800" u="none" cap="none" strike="noStrike">
                <a:solidFill>
                  <a:srgbClr val="888888"/>
                </a:solidFill>
                <a:latin typeface="Calibri"/>
                <a:ea typeface="Calibri"/>
                <a:cs typeface="Calibri"/>
                <a:sym typeface="Calibri"/>
              </a:defRPr>
            </a:lvl6pPr>
            <a:lvl7pPr indent="-228600" lvl="6" marL="3200400" marR="0" rtl="0" algn="l">
              <a:spcBef>
                <a:spcPts val="960"/>
              </a:spcBef>
              <a:spcAft>
                <a:spcPts val="0"/>
              </a:spcAft>
              <a:buClr>
                <a:srgbClr val="888888"/>
              </a:buClr>
              <a:buSzPts val="4800"/>
              <a:buFont typeface="Arial"/>
              <a:buNone/>
              <a:defRPr b="0" i="0" sz="4800" u="none" cap="none" strike="noStrike">
                <a:solidFill>
                  <a:srgbClr val="888888"/>
                </a:solidFill>
                <a:latin typeface="Calibri"/>
                <a:ea typeface="Calibri"/>
                <a:cs typeface="Calibri"/>
                <a:sym typeface="Calibri"/>
              </a:defRPr>
            </a:lvl7pPr>
            <a:lvl8pPr indent="-228600" lvl="7" marL="3657600" marR="0" rtl="0" algn="l">
              <a:spcBef>
                <a:spcPts val="960"/>
              </a:spcBef>
              <a:spcAft>
                <a:spcPts val="0"/>
              </a:spcAft>
              <a:buClr>
                <a:srgbClr val="888888"/>
              </a:buClr>
              <a:buSzPts val="4800"/>
              <a:buFont typeface="Arial"/>
              <a:buNone/>
              <a:defRPr b="0" i="0" sz="4800" u="none" cap="none" strike="noStrike">
                <a:solidFill>
                  <a:srgbClr val="888888"/>
                </a:solidFill>
                <a:latin typeface="Calibri"/>
                <a:ea typeface="Calibri"/>
                <a:cs typeface="Calibri"/>
                <a:sym typeface="Calibri"/>
              </a:defRPr>
            </a:lvl8pPr>
            <a:lvl9pPr indent="-228600" lvl="8" marL="4114800" marR="0" rtl="0" algn="l">
              <a:spcBef>
                <a:spcPts val="960"/>
              </a:spcBef>
              <a:spcAft>
                <a:spcPts val="0"/>
              </a:spcAft>
              <a:buClr>
                <a:srgbClr val="888888"/>
              </a:buClr>
              <a:buSzPts val="4800"/>
              <a:buFont typeface="Arial"/>
              <a:buNone/>
              <a:defRPr b="0" i="0" sz="4800" u="none" cap="none" strike="noStrike">
                <a:solidFill>
                  <a:srgbClr val="888888"/>
                </a:solidFill>
                <a:latin typeface="Calibri"/>
                <a:ea typeface="Calibri"/>
                <a:cs typeface="Calibri"/>
                <a:sym typeface="Calibri"/>
              </a:defRPr>
            </a:lvl9pPr>
          </a:lstStyle>
          <a:p/>
        </p:txBody>
      </p:sp>
      <p:sp>
        <p:nvSpPr>
          <p:cNvPr id="75" name="Shape 75"/>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8" name="Shape 78"/>
        <p:cNvGrpSpPr/>
        <p:nvPr/>
      </p:nvGrpSpPr>
      <p:grpSpPr>
        <a:xfrm>
          <a:off x="0" y="0"/>
          <a:ext cx="0" cy="0"/>
          <a:chOff x="0" y="0"/>
          <a:chExt cx="0" cy="0"/>
        </a:xfrm>
      </p:grpSpPr>
      <p:sp>
        <p:nvSpPr>
          <p:cNvPr id="79" name="Shape 79"/>
          <p:cNvSpPr txBox="1"/>
          <p:nvPr>
            <p:ph type="title"/>
          </p:nvPr>
        </p:nvSpPr>
        <p:spPr>
          <a:xfrm>
            <a:off x="1646237" y="879475"/>
            <a:ext cx="29625924" cy="3657600"/>
          </a:xfrm>
          <a:prstGeom prst="rect">
            <a:avLst/>
          </a:prstGeom>
          <a:noFill/>
          <a:ln>
            <a:noFill/>
          </a:ln>
        </p:spPr>
        <p:txBody>
          <a:bodyPr anchorCtr="0" anchor="ctr" bIns="156725" lIns="313475" spcFirstLastPara="1" rIns="313475" wrap="square" tIns="156725"/>
          <a:lstStyle>
            <a:lvl1pPr lvl="0"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80" name="Shape 80"/>
          <p:cNvSpPr txBox="1"/>
          <p:nvPr>
            <p:ph idx="1" type="body"/>
          </p:nvPr>
        </p:nvSpPr>
        <p:spPr>
          <a:xfrm>
            <a:off x="1646237" y="5121275"/>
            <a:ext cx="29625924" cy="14482761"/>
          </a:xfrm>
          <a:prstGeom prst="rect">
            <a:avLst/>
          </a:prstGeom>
          <a:noFill/>
          <a:ln>
            <a:noFill/>
          </a:ln>
        </p:spPr>
        <p:txBody>
          <a:bodyPr anchorCtr="0" anchor="t" bIns="156725" lIns="313475" spcFirstLastPara="1" rIns="313475" wrap="square" tIns="156725"/>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Calibri"/>
                <a:ea typeface="Calibri"/>
                <a:cs typeface="Calibri"/>
                <a:sym typeface="Calibri"/>
              </a:defRPr>
            </a:lvl1pPr>
            <a:lvl2pPr indent="-838200" lvl="1" marL="914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49300" lvl="2" marL="13716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66750" lvl="3" marL="1828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4pPr>
            <a:lvl5pPr indent="-666750" lvl="4" marL="22860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5pPr>
            <a:lvl6pPr indent="-666750" lvl="5" marL="27432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6pPr>
            <a:lvl7pPr indent="-666750" lvl="6" marL="32004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7pPr>
            <a:lvl8pPr indent="-666750" lvl="7" marL="36576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8pPr>
            <a:lvl9pPr indent="-666750" lvl="8" marL="4114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1" name="Shape 21"/>
        <p:cNvGrpSpPr/>
        <p:nvPr/>
      </p:nvGrpSpPr>
      <p:grpSpPr>
        <a:xfrm>
          <a:off x="0" y="0"/>
          <a:ext cx="0" cy="0"/>
          <a:chOff x="0" y="0"/>
          <a:chExt cx="0" cy="0"/>
        </a:xfrm>
      </p:grpSpPr>
      <p:sp>
        <p:nvSpPr>
          <p:cNvPr id="22" name="Shape 22"/>
          <p:cNvSpPr txBox="1"/>
          <p:nvPr>
            <p:ph type="title"/>
          </p:nvPr>
        </p:nvSpPr>
        <p:spPr>
          <a:xfrm rot="5400000">
            <a:off x="18206721" y="6537963"/>
            <a:ext cx="18724880" cy="7406640"/>
          </a:xfrm>
          <a:prstGeom prst="rect">
            <a:avLst/>
          </a:prstGeom>
          <a:noFill/>
          <a:ln>
            <a:noFill/>
          </a:ln>
        </p:spPr>
        <p:txBody>
          <a:bodyPr anchorCtr="0" anchor="ctr" bIns="156725" lIns="313475" spcFirstLastPara="1" rIns="313475" wrap="square" tIns="156725"/>
          <a:lstStyle>
            <a:lvl1pPr lvl="0"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23" name="Shape 23"/>
          <p:cNvSpPr txBox="1"/>
          <p:nvPr>
            <p:ph idx="1" type="body"/>
          </p:nvPr>
        </p:nvSpPr>
        <p:spPr>
          <a:xfrm rot="5400000">
            <a:off x="3119120" y="-594357"/>
            <a:ext cx="18724880" cy="21671280"/>
          </a:xfrm>
          <a:prstGeom prst="rect">
            <a:avLst/>
          </a:prstGeom>
          <a:noFill/>
          <a:ln>
            <a:noFill/>
          </a:ln>
        </p:spPr>
        <p:txBody>
          <a:bodyPr anchorCtr="0" anchor="t" bIns="156725" lIns="313475" spcFirstLastPara="1" rIns="313475" wrap="square" tIns="156725"/>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Calibri"/>
                <a:ea typeface="Calibri"/>
                <a:cs typeface="Calibri"/>
                <a:sym typeface="Calibri"/>
              </a:defRPr>
            </a:lvl1pPr>
            <a:lvl2pPr indent="-838200" lvl="1" marL="914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49300" lvl="2" marL="13716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66750" lvl="3" marL="1828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4pPr>
            <a:lvl5pPr indent="-666750" lvl="4" marL="22860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5pPr>
            <a:lvl6pPr indent="-666750" lvl="5" marL="27432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6pPr>
            <a:lvl7pPr indent="-666750" lvl="6" marL="32004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7pPr>
            <a:lvl8pPr indent="-666750" lvl="7" marL="36576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8pPr>
            <a:lvl9pPr indent="-666750" lvl="8" marL="4114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7" name="Shape 27"/>
        <p:cNvGrpSpPr/>
        <p:nvPr/>
      </p:nvGrpSpPr>
      <p:grpSpPr>
        <a:xfrm>
          <a:off x="0" y="0"/>
          <a:ext cx="0" cy="0"/>
          <a:chOff x="0" y="0"/>
          <a:chExt cx="0" cy="0"/>
        </a:xfrm>
      </p:grpSpPr>
      <p:sp>
        <p:nvSpPr>
          <p:cNvPr id="28" name="Shape 28"/>
          <p:cNvSpPr txBox="1"/>
          <p:nvPr>
            <p:ph type="title"/>
          </p:nvPr>
        </p:nvSpPr>
        <p:spPr>
          <a:xfrm>
            <a:off x="1646237" y="879475"/>
            <a:ext cx="29625924" cy="3657600"/>
          </a:xfrm>
          <a:prstGeom prst="rect">
            <a:avLst/>
          </a:prstGeom>
          <a:noFill/>
          <a:ln>
            <a:noFill/>
          </a:ln>
        </p:spPr>
        <p:txBody>
          <a:bodyPr anchorCtr="0" anchor="ctr" bIns="156725" lIns="313475" spcFirstLastPara="1" rIns="313475" wrap="square" tIns="156725"/>
          <a:lstStyle>
            <a:lvl1pPr lvl="0"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29" name="Shape 29"/>
          <p:cNvSpPr txBox="1"/>
          <p:nvPr>
            <p:ph idx="1" type="body"/>
          </p:nvPr>
        </p:nvSpPr>
        <p:spPr>
          <a:xfrm rot="5400000">
            <a:off x="9217820" y="-2450306"/>
            <a:ext cx="14482761" cy="29625924"/>
          </a:xfrm>
          <a:prstGeom prst="rect">
            <a:avLst/>
          </a:prstGeom>
          <a:noFill/>
          <a:ln>
            <a:noFill/>
          </a:ln>
        </p:spPr>
        <p:txBody>
          <a:bodyPr anchorCtr="0" anchor="t" bIns="156725" lIns="313475" spcFirstLastPara="1" rIns="313475" wrap="square" tIns="156725"/>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Calibri"/>
                <a:ea typeface="Calibri"/>
                <a:cs typeface="Calibri"/>
                <a:sym typeface="Calibri"/>
              </a:defRPr>
            </a:lvl1pPr>
            <a:lvl2pPr indent="-838200" lvl="1" marL="914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49300" lvl="2" marL="13716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66750" lvl="3" marL="1828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4pPr>
            <a:lvl5pPr indent="-666750" lvl="4" marL="22860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5pPr>
            <a:lvl6pPr indent="-666750" lvl="5" marL="27432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6pPr>
            <a:lvl7pPr indent="-666750" lvl="6" marL="32004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7pPr>
            <a:lvl8pPr indent="-666750" lvl="7" marL="36576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8pPr>
            <a:lvl9pPr indent="-666750" lvl="8" marL="4114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9pPr>
          </a:lstStyle>
          <a:p/>
        </p:txBody>
      </p:sp>
      <p:sp>
        <p:nvSpPr>
          <p:cNvPr id="30" name="Shape 30"/>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31" name="Shape 31"/>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32" name="Shape 32"/>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3" name="Shape 33"/>
        <p:cNvGrpSpPr/>
        <p:nvPr/>
      </p:nvGrpSpPr>
      <p:grpSpPr>
        <a:xfrm>
          <a:off x="0" y="0"/>
          <a:ext cx="0" cy="0"/>
          <a:chOff x="0" y="0"/>
          <a:chExt cx="0" cy="0"/>
        </a:xfrm>
      </p:grpSpPr>
      <p:sp>
        <p:nvSpPr>
          <p:cNvPr id="34" name="Shape 34"/>
          <p:cNvSpPr txBox="1"/>
          <p:nvPr>
            <p:ph type="title"/>
          </p:nvPr>
        </p:nvSpPr>
        <p:spPr>
          <a:xfrm>
            <a:off x="6452237" y="15361920"/>
            <a:ext cx="19751040" cy="1813562"/>
          </a:xfrm>
          <a:prstGeom prst="rect">
            <a:avLst/>
          </a:prstGeom>
          <a:noFill/>
          <a:ln>
            <a:noFill/>
          </a:ln>
        </p:spPr>
        <p:txBody>
          <a:bodyPr anchorCtr="0" anchor="b" bIns="156725" lIns="313475" spcFirstLastPara="1" rIns="313475" wrap="square" tIns="156725"/>
          <a:lstStyle>
            <a:lvl1pPr lvl="0" marR="0" rtl="0" algn="l">
              <a:spcBef>
                <a:spcPts val="0"/>
              </a:spcBef>
              <a:spcAft>
                <a:spcPts val="0"/>
              </a:spcAft>
              <a:buSzPts val="1400"/>
              <a:buNone/>
              <a:defRPr b="1" i="0" sz="69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35" name="Shape 35"/>
          <p:cNvSpPr/>
          <p:nvPr>
            <p:ph idx="2" type="pic"/>
          </p:nvPr>
        </p:nvSpPr>
        <p:spPr>
          <a:xfrm>
            <a:off x="6452237" y="1960880"/>
            <a:ext cx="19751040" cy="13167360"/>
          </a:xfrm>
          <a:prstGeom prst="rect">
            <a:avLst/>
          </a:prstGeom>
          <a:noFill/>
          <a:ln>
            <a:noFill/>
          </a:ln>
        </p:spPr>
        <p:txBody>
          <a:bodyPr anchorCtr="0" anchor="t" bIns="156725" lIns="313475" spcFirstLastPara="1" rIns="313475" wrap="square" tIns="156725"/>
          <a:lstStyle>
            <a:lvl1pPr lvl="0" marR="0" rtl="0" algn="l">
              <a:spcBef>
                <a:spcPts val="2200"/>
              </a:spcBef>
              <a:spcAft>
                <a:spcPts val="0"/>
              </a:spcAft>
              <a:buClr>
                <a:schemeClr val="dk1"/>
              </a:buClr>
              <a:buSzPts val="11000"/>
              <a:buFont typeface="Arial"/>
              <a:buNone/>
              <a:defRPr b="0" i="0" sz="11000" u="none" cap="none" strike="noStrike">
                <a:solidFill>
                  <a:schemeClr val="dk1"/>
                </a:solidFill>
                <a:latin typeface="Calibri"/>
                <a:ea typeface="Calibri"/>
                <a:cs typeface="Calibri"/>
                <a:sym typeface="Calibri"/>
              </a:defRPr>
            </a:lvl1pPr>
            <a:lvl2pPr lvl="1" marR="0" rtl="0" algn="l">
              <a:spcBef>
                <a:spcPts val="192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2pPr>
            <a:lvl3pPr lvl="2" marR="0" rtl="0" algn="l">
              <a:spcBef>
                <a:spcPts val="1640"/>
              </a:spcBef>
              <a:spcAft>
                <a:spcPts val="0"/>
              </a:spcAft>
              <a:buClr>
                <a:schemeClr val="dk1"/>
              </a:buClr>
              <a:buSzPts val="8200"/>
              <a:buFont typeface="Arial"/>
              <a:buNone/>
              <a:defRPr b="0" i="0" sz="8200" u="none" cap="none" strike="noStrike">
                <a:solidFill>
                  <a:schemeClr val="dk1"/>
                </a:solidFill>
                <a:latin typeface="Calibri"/>
                <a:ea typeface="Calibri"/>
                <a:cs typeface="Calibri"/>
                <a:sym typeface="Calibri"/>
              </a:defRPr>
            </a:lvl3pPr>
            <a:lvl4pPr lvl="3" marR="0" rtl="0" algn="l">
              <a:spcBef>
                <a:spcPts val="1380"/>
              </a:spcBef>
              <a:spcAft>
                <a:spcPts val="0"/>
              </a:spcAft>
              <a:buClr>
                <a:schemeClr val="dk1"/>
              </a:buClr>
              <a:buSzPts val="6900"/>
              <a:buFont typeface="Arial"/>
              <a:buNone/>
              <a:defRPr b="0" i="0" sz="6900" u="none" cap="none" strike="noStrike">
                <a:solidFill>
                  <a:schemeClr val="dk1"/>
                </a:solidFill>
                <a:latin typeface="Calibri"/>
                <a:ea typeface="Calibri"/>
                <a:cs typeface="Calibri"/>
                <a:sym typeface="Calibri"/>
              </a:defRPr>
            </a:lvl4pPr>
            <a:lvl5pPr lvl="4" marR="0" rtl="0" algn="l">
              <a:spcBef>
                <a:spcPts val="1380"/>
              </a:spcBef>
              <a:spcAft>
                <a:spcPts val="0"/>
              </a:spcAft>
              <a:buClr>
                <a:schemeClr val="dk1"/>
              </a:buClr>
              <a:buSzPts val="6900"/>
              <a:buFont typeface="Arial"/>
              <a:buNone/>
              <a:defRPr b="0" i="0" sz="6900" u="none" cap="none" strike="noStrike">
                <a:solidFill>
                  <a:schemeClr val="dk1"/>
                </a:solidFill>
                <a:latin typeface="Calibri"/>
                <a:ea typeface="Calibri"/>
                <a:cs typeface="Calibri"/>
                <a:sym typeface="Calibri"/>
              </a:defRPr>
            </a:lvl5pPr>
            <a:lvl6pPr lvl="5" marR="0" rtl="0" algn="l">
              <a:spcBef>
                <a:spcPts val="1380"/>
              </a:spcBef>
              <a:spcAft>
                <a:spcPts val="0"/>
              </a:spcAft>
              <a:buClr>
                <a:schemeClr val="dk1"/>
              </a:buClr>
              <a:buSzPts val="6900"/>
              <a:buFont typeface="Arial"/>
              <a:buNone/>
              <a:defRPr b="0" i="0" sz="6900" u="none" cap="none" strike="noStrike">
                <a:solidFill>
                  <a:schemeClr val="dk1"/>
                </a:solidFill>
                <a:latin typeface="Calibri"/>
                <a:ea typeface="Calibri"/>
                <a:cs typeface="Calibri"/>
                <a:sym typeface="Calibri"/>
              </a:defRPr>
            </a:lvl6pPr>
            <a:lvl7pPr lvl="6" marR="0" rtl="0" algn="l">
              <a:spcBef>
                <a:spcPts val="1380"/>
              </a:spcBef>
              <a:spcAft>
                <a:spcPts val="0"/>
              </a:spcAft>
              <a:buClr>
                <a:schemeClr val="dk1"/>
              </a:buClr>
              <a:buSzPts val="6900"/>
              <a:buFont typeface="Arial"/>
              <a:buNone/>
              <a:defRPr b="0" i="0" sz="6900" u="none" cap="none" strike="noStrike">
                <a:solidFill>
                  <a:schemeClr val="dk1"/>
                </a:solidFill>
                <a:latin typeface="Calibri"/>
                <a:ea typeface="Calibri"/>
                <a:cs typeface="Calibri"/>
                <a:sym typeface="Calibri"/>
              </a:defRPr>
            </a:lvl7pPr>
            <a:lvl8pPr lvl="7" marR="0" rtl="0" algn="l">
              <a:spcBef>
                <a:spcPts val="1380"/>
              </a:spcBef>
              <a:spcAft>
                <a:spcPts val="0"/>
              </a:spcAft>
              <a:buClr>
                <a:schemeClr val="dk1"/>
              </a:buClr>
              <a:buSzPts val="6900"/>
              <a:buFont typeface="Arial"/>
              <a:buNone/>
              <a:defRPr b="0" i="0" sz="6900" u="none" cap="none" strike="noStrike">
                <a:solidFill>
                  <a:schemeClr val="dk1"/>
                </a:solidFill>
                <a:latin typeface="Calibri"/>
                <a:ea typeface="Calibri"/>
                <a:cs typeface="Calibri"/>
                <a:sym typeface="Calibri"/>
              </a:defRPr>
            </a:lvl8pPr>
            <a:lvl9pPr lvl="8" marR="0" rtl="0" algn="l">
              <a:spcBef>
                <a:spcPts val="1380"/>
              </a:spcBef>
              <a:spcAft>
                <a:spcPts val="0"/>
              </a:spcAft>
              <a:buClr>
                <a:schemeClr val="dk1"/>
              </a:buClr>
              <a:buSzPts val="6900"/>
              <a:buFont typeface="Arial"/>
              <a:buNone/>
              <a:defRPr b="0" i="0" sz="6900" u="none" cap="none" strike="noStrike">
                <a:solidFill>
                  <a:schemeClr val="dk1"/>
                </a:solidFill>
                <a:latin typeface="Calibri"/>
                <a:ea typeface="Calibri"/>
                <a:cs typeface="Calibri"/>
                <a:sym typeface="Calibri"/>
              </a:defRPr>
            </a:lvl9pPr>
          </a:lstStyle>
          <a:p/>
        </p:txBody>
      </p:sp>
      <p:sp>
        <p:nvSpPr>
          <p:cNvPr id="36" name="Shape 36"/>
          <p:cNvSpPr txBox="1"/>
          <p:nvPr>
            <p:ph idx="1" type="body"/>
          </p:nvPr>
        </p:nvSpPr>
        <p:spPr>
          <a:xfrm>
            <a:off x="6452237" y="17175481"/>
            <a:ext cx="19751040" cy="2575558"/>
          </a:xfrm>
          <a:prstGeom prst="rect">
            <a:avLst/>
          </a:prstGeom>
          <a:noFill/>
          <a:ln>
            <a:noFill/>
          </a:ln>
        </p:spPr>
        <p:txBody>
          <a:bodyPr anchorCtr="0" anchor="t" bIns="156725" lIns="313475" spcFirstLastPara="1" rIns="313475" wrap="square" tIns="156725"/>
          <a:lstStyle>
            <a:lvl1pPr indent="-228600" lvl="0" marL="457200" marR="0" rtl="0" algn="l">
              <a:spcBef>
                <a:spcPts val="96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1pPr>
            <a:lvl2pPr indent="-228600" lvl="1" marL="914400" marR="0" rtl="0" algn="l">
              <a:spcBef>
                <a:spcPts val="820"/>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2pPr>
            <a:lvl3pPr indent="-228600" lvl="2" marL="1371600" marR="0" rtl="0" algn="l">
              <a:spcBef>
                <a:spcPts val="680"/>
              </a:spcBef>
              <a:spcAft>
                <a:spcPts val="0"/>
              </a:spcAft>
              <a:buClr>
                <a:schemeClr val="dk1"/>
              </a:buClr>
              <a:buSzPts val="3400"/>
              <a:buFont typeface="Arial"/>
              <a:buNone/>
              <a:defRPr b="0" i="0" sz="3400" u="none" cap="none" strike="noStrike">
                <a:solidFill>
                  <a:schemeClr val="dk1"/>
                </a:solidFill>
                <a:latin typeface="Calibri"/>
                <a:ea typeface="Calibri"/>
                <a:cs typeface="Calibri"/>
                <a:sym typeface="Calibri"/>
              </a:defRPr>
            </a:lvl3pPr>
            <a:lvl4pPr indent="-228600" lvl="3" marL="18288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4pPr>
            <a:lvl5pPr indent="-228600" lvl="4" marL="22860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5pPr>
            <a:lvl6pPr indent="-228600" lvl="5" marL="27432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6pPr>
            <a:lvl7pPr indent="-228600" lvl="6" marL="32004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7pPr>
            <a:lvl8pPr indent="-228600" lvl="7" marL="36576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8pPr>
            <a:lvl9pPr indent="-228600" lvl="8" marL="41148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38" name="Shape 38"/>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39" name="Shape 39"/>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0" name="Shape 40"/>
        <p:cNvGrpSpPr/>
        <p:nvPr/>
      </p:nvGrpSpPr>
      <p:grpSpPr>
        <a:xfrm>
          <a:off x="0" y="0"/>
          <a:ext cx="0" cy="0"/>
          <a:chOff x="0" y="0"/>
          <a:chExt cx="0" cy="0"/>
        </a:xfrm>
      </p:grpSpPr>
      <p:sp>
        <p:nvSpPr>
          <p:cNvPr id="41" name="Shape 41"/>
          <p:cNvSpPr txBox="1"/>
          <p:nvPr>
            <p:ph type="title"/>
          </p:nvPr>
        </p:nvSpPr>
        <p:spPr>
          <a:xfrm>
            <a:off x="1645922" y="873760"/>
            <a:ext cx="10829927" cy="3718560"/>
          </a:xfrm>
          <a:prstGeom prst="rect">
            <a:avLst/>
          </a:prstGeom>
          <a:noFill/>
          <a:ln>
            <a:noFill/>
          </a:ln>
        </p:spPr>
        <p:txBody>
          <a:bodyPr anchorCtr="0" anchor="b" bIns="156725" lIns="313475" spcFirstLastPara="1" rIns="313475" wrap="square" tIns="156725"/>
          <a:lstStyle>
            <a:lvl1pPr lvl="0" marR="0" rtl="0" algn="l">
              <a:spcBef>
                <a:spcPts val="0"/>
              </a:spcBef>
              <a:spcAft>
                <a:spcPts val="0"/>
              </a:spcAft>
              <a:buSzPts val="1400"/>
              <a:buNone/>
              <a:defRPr b="1" i="0" sz="69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42" name="Shape 42"/>
          <p:cNvSpPr txBox="1"/>
          <p:nvPr>
            <p:ph idx="1" type="body"/>
          </p:nvPr>
        </p:nvSpPr>
        <p:spPr>
          <a:xfrm>
            <a:off x="12870180" y="873761"/>
            <a:ext cx="18402300" cy="18729961"/>
          </a:xfrm>
          <a:prstGeom prst="rect">
            <a:avLst/>
          </a:prstGeom>
          <a:noFill/>
          <a:ln>
            <a:noFill/>
          </a:ln>
        </p:spPr>
        <p:txBody>
          <a:bodyPr anchorCtr="0" anchor="t" bIns="156725" lIns="313475" spcFirstLastPara="1" rIns="313475" wrap="square" tIns="156725"/>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Calibri"/>
                <a:ea typeface="Calibri"/>
                <a:cs typeface="Calibri"/>
                <a:sym typeface="Calibri"/>
              </a:defRPr>
            </a:lvl1pPr>
            <a:lvl2pPr indent="-838200" lvl="1" marL="914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49300" lvl="2" marL="13716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66750" lvl="3" marL="1828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4pPr>
            <a:lvl5pPr indent="-666750" lvl="4" marL="22860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5pPr>
            <a:lvl6pPr indent="-666750" lvl="5" marL="27432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6pPr>
            <a:lvl7pPr indent="-666750" lvl="6" marL="32004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7pPr>
            <a:lvl8pPr indent="-666750" lvl="7" marL="36576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8pPr>
            <a:lvl9pPr indent="-666750" lvl="8" marL="4114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1645922" y="4592321"/>
            <a:ext cx="10829927" cy="15011403"/>
          </a:xfrm>
          <a:prstGeom prst="rect">
            <a:avLst/>
          </a:prstGeom>
          <a:noFill/>
          <a:ln>
            <a:noFill/>
          </a:ln>
        </p:spPr>
        <p:txBody>
          <a:bodyPr anchorCtr="0" anchor="t" bIns="156725" lIns="313475" spcFirstLastPara="1" rIns="313475" wrap="square" tIns="156725"/>
          <a:lstStyle>
            <a:lvl1pPr indent="-228600" lvl="0" marL="457200" marR="0" rtl="0" algn="l">
              <a:spcBef>
                <a:spcPts val="96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1pPr>
            <a:lvl2pPr indent="-228600" lvl="1" marL="914400" marR="0" rtl="0" algn="l">
              <a:spcBef>
                <a:spcPts val="820"/>
              </a:spcBef>
              <a:spcAft>
                <a:spcPts val="0"/>
              </a:spcAft>
              <a:buClr>
                <a:schemeClr val="dk1"/>
              </a:buClr>
              <a:buSzPts val="4100"/>
              <a:buFont typeface="Arial"/>
              <a:buNone/>
              <a:defRPr b="0" i="0" sz="4100" u="none" cap="none" strike="noStrike">
                <a:solidFill>
                  <a:schemeClr val="dk1"/>
                </a:solidFill>
                <a:latin typeface="Calibri"/>
                <a:ea typeface="Calibri"/>
                <a:cs typeface="Calibri"/>
                <a:sym typeface="Calibri"/>
              </a:defRPr>
            </a:lvl2pPr>
            <a:lvl3pPr indent="-228600" lvl="2" marL="1371600" marR="0" rtl="0" algn="l">
              <a:spcBef>
                <a:spcPts val="680"/>
              </a:spcBef>
              <a:spcAft>
                <a:spcPts val="0"/>
              </a:spcAft>
              <a:buClr>
                <a:schemeClr val="dk1"/>
              </a:buClr>
              <a:buSzPts val="3400"/>
              <a:buFont typeface="Arial"/>
              <a:buNone/>
              <a:defRPr b="0" i="0" sz="3400" u="none" cap="none" strike="noStrike">
                <a:solidFill>
                  <a:schemeClr val="dk1"/>
                </a:solidFill>
                <a:latin typeface="Calibri"/>
                <a:ea typeface="Calibri"/>
                <a:cs typeface="Calibri"/>
                <a:sym typeface="Calibri"/>
              </a:defRPr>
            </a:lvl3pPr>
            <a:lvl4pPr indent="-228600" lvl="3" marL="18288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4pPr>
            <a:lvl5pPr indent="-228600" lvl="4" marL="22860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5pPr>
            <a:lvl6pPr indent="-228600" lvl="5" marL="27432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6pPr>
            <a:lvl7pPr indent="-228600" lvl="6" marL="32004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7pPr>
            <a:lvl8pPr indent="-228600" lvl="7" marL="36576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8pPr>
            <a:lvl9pPr indent="-228600" lvl="8" marL="4114800" marR="0" rtl="0" algn="l">
              <a:spcBef>
                <a:spcPts val="620"/>
              </a:spcBef>
              <a:spcAft>
                <a:spcPts val="0"/>
              </a:spcAft>
              <a:buClr>
                <a:schemeClr val="dk1"/>
              </a:buClr>
              <a:buSzPts val="3100"/>
              <a:buFont typeface="Arial"/>
              <a:buNone/>
              <a:defRPr b="0" i="0" sz="3100" u="none" cap="none" strike="noStrike">
                <a:solidFill>
                  <a:schemeClr val="dk1"/>
                </a:solidFill>
                <a:latin typeface="Calibri"/>
                <a:ea typeface="Calibri"/>
                <a:cs typeface="Calibri"/>
                <a:sym typeface="Calibri"/>
              </a:defRPr>
            </a:lvl9pPr>
          </a:lstStyle>
          <a:p/>
        </p:txBody>
      </p:sp>
      <p:sp>
        <p:nvSpPr>
          <p:cNvPr id="44" name="Shape 44"/>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45" name="Shape 45"/>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46" name="Shape 46"/>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Shape 48"/>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49" name="Shape 49"/>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50" name="Shape 50"/>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Shape 52"/>
          <p:cNvSpPr txBox="1"/>
          <p:nvPr>
            <p:ph type="title"/>
          </p:nvPr>
        </p:nvSpPr>
        <p:spPr>
          <a:xfrm>
            <a:off x="1646237" y="879475"/>
            <a:ext cx="29625924" cy="3657600"/>
          </a:xfrm>
          <a:prstGeom prst="rect">
            <a:avLst/>
          </a:prstGeom>
          <a:noFill/>
          <a:ln>
            <a:noFill/>
          </a:ln>
        </p:spPr>
        <p:txBody>
          <a:bodyPr anchorCtr="0" anchor="ctr" bIns="156725" lIns="313475" spcFirstLastPara="1" rIns="313475" wrap="square" tIns="156725"/>
          <a:lstStyle>
            <a:lvl1pPr lvl="0"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54" name="Shape 54"/>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55" name="Shape 55"/>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6" name="Shape 56"/>
        <p:cNvGrpSpPr/>
        <p:nvPr/>
      </p:nvGrpSpPr>
      <p:grpSpPr>
        <a:xfrm>
          <a:off x="0" y="0"/>
          <a:ext cx="0" cy="0"/>
          <a:chOff x="0" y="0"/>
          <a:chExt cx="0" cy="0"/>
        </a:xfrm>
      </p:grpSpPr>
      <p:sp>
        <p:nvSpPr>
          <p:cNvPr id="57" name="Shape 57"/>
          <p:cNvSpPr txBox="1"/>
          <p:nvPr>
            <p:ph type="title"/>
          </p:nvPr>
        </p:nvSpPr>
        <p:spPr>
          <a:xfrm>
            <a:off x="1646237" y="879475"/>
            <a:ext cx="29625924" cy="3657600"/>
          </a:xfrm>
          <a:prstGeom prst="rect">
            <a:avLst/>
          </a:prstGeom>
          <a:noFill/>
          <a:ln>
            <a:noFill/>
          </a:ln>
        </p:spPr>
        <p:txBody>
          <a:bodyPr anchorCtr="0" anchor="ctr" bIns="156725" lIns="313475" spcFirstLastPara="1" rIns="313475" wrap="square" tIns="156725"/>
          <a:lstStyle>
            <a:lvl1pPr lvl="0"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58" name="Shape 58"/>
          <p:cNvSpPr txBox="1"/>
          <p:nvPr>
            <p:ph idx="1" type="body"/>
          </p:nvPr>
        </p:nvSpPr>
        <p:spPr>
          <a:xfrm>
            <a:off x="1645920" y="4912362"/>
            <a:ext cx="14544677" cy="2047238"/>
          </a:xfrm>
          <a:prstGeom prst="rect">
            <a:avLst/>
          </a:prstGeom>
          <a:noFill/>
          <a:ln>
            <a:noFill/>
          </a:ln>
        </p:spPr>
        <p:txBody>
          <a:bodyPr anchorCtr="0" anchor="b" bIns="156725" lIns="313475" spcFirstLastPara="1" rIns="313475" wrap="square" tIns="156725"/>
          <a:lstStyle>
            <a:lvl1pPr indent="-228600" lvl="0" marL="457200" marR="0" rtl="0" algn="l">
              <a:spcBef>
                <a:spcPts val="1640"/>
              </a:spcBef>
              <a:spcAft>
                <a:spcPts val="0"/>
              </a:spcAft>
              <a:buClr>
                <a:schemeClr val="dk1"/>
              </a:buClr>
              <a:buSzPts val="8200"/>
              <a:buFont typeface="Arial"/>
              <a:buNone/>
              <a:defRPr b="1" i="0" sz="8200" u="none" cap="none" strike="noStrike">
                <a:solidFill>
                  <a:schemeClr val="dk1"/>
                </a:solidFill>
                <a:latin typeface="Calibri"/>
                <a:ea typeface="Calibri"/>
                <a:cs typeface="Calibri"/>
                <a:sym typeface="Calibri"/>
              </a:defRPr>
            </a:lvl1pPr>
            <a:lvl2pPr indent="-228600" lvl="1" marL="914400" marR="0" rtl="0" algn="l">
              <a:spcBef>
                <a:spcPts val="1380"/>
              </a:spcBef>
              <a:spcAft>
                <a:spcPts val="0"/>
              </a:spcAft>
              <a:buClr>
                <a:schemeClr val="dk1"/>
              </a:buClr>
              <a:buSzPts val="6900"/>
              <a:buFont typeface="Arial"/>
              <a:buNone/>
              <a:defRPr b="1" i="0" sz="6900" u="none" cap="none" strike="noStrike">
                <a:solidFill>
                  <a:schemeClr val="dk1"/>
                </a:solidFill>
                <a:latin typeface="Calibri"/>
                <a:ea typeface="Calibri"/>
                <a:cs typeface="Calibri"/>
                <a:sym typeface="Calibri"/>
              </a:defRPr>
            </a:lvl2pPr>
            <a:lvl3pPr indent="-228600" lvl="2" marL="1371600" marR="0" rtl="0" algn="l">
              <a:spcBef>
                <a:spcPts val="1240"/>
              </a:spcBef>
              <a:spcAft>
                <a:spcPts val="0"/>
              </a:spcAft>
              <a:buClr>
                <a:schemeClr val="dk1"/>
              </a:buClr>
              <a:buSzPts val="6200"/>
              <a:buFont typeface="Arial"/>
              <a:buNone/>
              <a:defRPr b="1" i="0" sz="6200" u="none" cap="none" strike="noStrike">
                <a:solidFill>
                  <a:schemeClr val="dk1"/>
                </a:solidFill>
                <a:latin typeface="Calibri"/>
                <a:ea typeface="Calibri"/>
                <a:cs typeface="Calibri"/>
                <a:sym typeface="Calibri"/>
              </a:defRPr>
            </a:lvl3pPr>
            <a:lvl4pPr indent="-228600" lvl="3" marL="18288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4pPr>
            <a:lvl5pPr indent="-228600" lvl="4" marL="22860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5pPr>
            <a:lvl6pPr indent="-228600" lvl="5" marL="27432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6pPr>
            <a:lvl7pPr indent="-228600" lvl="6" marL="32004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7pPr>
            <a:lvl8pPr indent="-228600" lvl="7" marL="36576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8pPr>
            <a:lvl9pPr indent="-228600" lvl="8" marL="41148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9pPr>
          </a:lstStyle>
          <a:p/>
        </p:txBody>
      </p:sp>
      <p:sp>
        <p:nvSpPr>
          <p:cNvPr id="59" name="Shape 59"/>
          <p:cNvSpPr txBox="1"/>
          <p:nvPr>
            <p:ph idx="2" type="body"/>
          </p:nvPr>
        </p:nvSpPr>
        <p:spPr>
          <a:xfrm>
            <a:off x="1645920" y="6959600"/>
            <a:ext cx="14544677" cy="12644122"/>
          </a:xfrm>
          <a:prstGeom prst="rect">
            <a:avLst/>
          </a:prstGeom>
          <a:noFill/>
          <a:ln>
            <a:noFill/>
          </a:ln>
        </p:spPr>
        <p:txBody>
          <a:bodyPr anchorCtr="0" anchor="t" bIns="156725" lIns="313475" spcFirstLastPara="1" rIns="313475" wrap="square" tIns="156725"/>
          <a:lstStyle>
            <a:lvl1pPr indent="-749300" lvl="0" marL="4572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1pPr>
            <a:lvl2pPr indent="-666750" lvl="1" marL="9144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2pPr>
            <a:lvl3pPr indent="-622300" lvl="2" marL="13716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0" name="Shape 60"/>
          <p:cNvSpPr txBox="1"/>
          <p:nvPr>
            <p:ph idx="3" type="body"/>
          </p:nvPr>
        </p:nvSpPr>
        <p:spPr>
          <a:xfrm>
            <a:off x="16722092" y="4912362"/>
            <a:ext cx="14550390" cy="2047238"/>
          </a:xfrm>
          <a:prstGeom prst="rect">
            <a:avLst/>
          </a:prstGeom>
          <a:noFill/>
          <a:ln>
            <a:noFill/>
          </a:ln>
        </p:spPr>
        <p:txBody>
          <a:bodyPr anchorCtr="0" anchor="b" bIns="156725" lIns="313475" spcFirstLastPara="1" rIns="313475" wrap="square" tIns="156725"/>
          <a:lstStyle>
            <a:lvl1pPr indent="-228600" lvl="0" marL="457200" marR="0" rtl="0" algn="l">
              <a:spcBef>
                <a:spcPts val="1640"/>
              </a:spcBef>
              <a:spcAft>
                <a:spcPts val="0"/>
              </a:spcAft>
              <a:buClr>
                <a:schemeClr val="dk1"/>
              </a:buClr>
              <a:buSzPts val="8200"/>
              <a:buFont typeface="Arial"/>
              <a:buNone/>
              <a:defRPr b="1" i="0" sz="8200" u="none" cap="none" strike="noStrike">
                <a:solidFill>
                  <a:schemeClr val="dk1"/>
                </a:solidFill>
                <a:latin typeface="Calibri"/>
                <a:ea typeface="Calibri"/>
                <a:cs typeface="Calibri"/>
                <a:sym typeface="Calibri"/>
              </a:defRPr>
            </a:lvl1pPr>
            <a:lvl2pPr indent="-228600" lvl="1" marL="914400" marR="0" rtl="0" algn="l">
              <a:spcBef>
                <a:spcPts val="1380"/>
              </a:spcBef>
              <a:spcAft>
                <a:spcPts val="0"/>
              </a:spcAft>
              <a:buClr>
                <a:schemeClr val="dk1"/>
              </a:buClr>
              <a:buSzPts val="6900"/>
              <a:buFont typeface="Arial"/>
              <a:buNone/>
              <a:defRPr b="1" i="0" sz="6900" u="none" cap="none" strike="noStrike">
                <a:solidFill>
                  <a:schemeClr val="dk1"/>
                </a:solidFill>
                <a:latin typeface="Calibri"/>
                <a:ea typeface="Calibri"/>
                <a:cs typeface="Calibri"/>
                <a:sym typeface="Calibri"/>
              </a:defRPr>
            </a:lvl2pPr>
            <a:lvl3pPr indent="-228600" lvl="2" marL="1371600" marR="0" rtl="0" algn="l">
              <a:spcBef>
                <a:spcPts val="1240"/>
              </a:spcBef>
              <a:spcAft>
                <a:spcPts val="0"/>
              </a:spcAft>
              <a:buClr>
                <a:schemeClr val="dk1"/>
              </a:buClr>
              <a:buSzPts val="6200"/>
              <a:buFont typeface="Arial"/>
              <a:buNone/>
              <a:defRPr b="1" i="0" sz="6200" u="none" cap="none" strike="noStrike">
                <a:solidFill>
                  <a:schemeClr val="dk1"/>
                </a:solidFill>
                <a:latin typeface="Calibri"/>
                <a:ea typeface="Calibri"/>
                <a:cs typeface="Calibri"/>
                <a:sym typeface="Calibri"/>
              </a:defRPr>
            </a:lvl3pPr>
            <a:lvl4pPr indent="-228600" lvl="3" marL="18288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4pPr>
            <a:lvl5pPr indent="-228600" lvl="4" marL="22860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5pPr>
            <a:lvl6pPr indent="-228600" lvl="5" marL="27432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6pPr>
            <a:lvl7pPr indent="-228600" lvl="6" marL="32004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7pPr>
            <a:lvl8pPr indent="-228600" lvl="7" marL="36576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8pPr>
            <a:lvl9pPr indent="-228600" lvl="8" marL="4114800" marR="0" rtl="0" algn="l">
              <a:spcBef>
                <a:spcPts val="1100"/>
              </a:spcBef>
              <a:spcAft>
                <a:spcPts val="0"/>
              </a:spcAft>
              <a:buClr>
                <a:schemeClr val="dk1"/>
              </a:buClr>
              <a:buSzPts val="5500"/>
              <a:buFont typeface="Arial"/>
              <a:buNone/>
              <a:defRPr b="1" i="0" sz="5500" u="none" cap="none" strike="noStrike">
                <a:solidFill>
                  <a:schemeClr val="dk1"/>
                </a:solidFill>
                <a:latin typeface="Calibri"/>
                <a:ea typeface="Calibri"/>
                <a:cs typeface="Calibri"/>
                <a:sym typeface="Calibri"/>
              </a:defRPr>
            </a:lvl9pPr>
          </a:lstStyle>
          <a:p/>
        </p:txBody>
      </p:sp>
      <p:sp>
        <p:nvSpPr>
          <p:cNvPr id="61" name="Shape 61"/>
          <p:cNvSpPr txBox="1"/>
          <p:nvPr>
            <p:ph idx="4" type="body"/>
          </p:nvPr>
        </p:nvSpPr>
        <p:spPr>
          <a:xfrm>
            <a:off x="16722092" y="6959600"/>
            <a:ext cx="14550390" cy="12644122"/>
          </a:xfrm>
          <a:prstGeom prst="rect">
            <a:avLst/>
          </a:prstGeom>
          <a:noFill/>
          <a:ln>
            <a:noFill/>
          </a:ln>
        </p:spPr>
        <p:txBody>
          <a:bodyPr anchorCtr="0" anchor="t" bIns="156725" lIns="313475" spcFirstLastPara="1" rIns="313475" wrap="square" tIns="156725"/>
          <a:lstStyle>
            <a:lvl1pPr indent="-749300" lvl="0" marL="4572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1pPr>
            <a:lvl2pPr indent="-666750" lvl="1" marL="9144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2pPr>
            <a:lvl3pPr indent="-622300" lvl="2" marL="13716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63" name="Shape 63"/>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64" name="Shape 64"/>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5" name="Shape 65"/>
        <p:cNvGrpSpPr/>
        <p:nvPr/>
      </p:nvGrpSpPr>
      <p:grpSpPr>
        <a:xfrm>
          <a:off x="0" y="0"/>
          <a:ext cx="0" cy="0"/>
          <a:chOff x="0" y="0"/>
          <a:chExt cx="0" cy="0"/>
        </a:xfrm>
      </p:grpSpPr>
      <p:sp>
        <p:nvSpPr>
          <p:cNvPr id="66" name="Shape 66"/>
          <p:cNvSpPr txBox="1"/>
          <p:nvPr>
            <p:ph type="title"/>
          </p:nvPr>
        </p:nvSpPr>
        <p:spPr>
          <a:xfrm>
            <a:off x="1646237" y="879475"/>
            <a:ext cx="29625924" cy="3657600"/>
          </a:xfrm>
          <a:prstGeom prst="rect">
            <a:avLst/>
          </a:prstGeom>
          <a:noFill/>
          <a:ln>
            <a:noFill/>
          </a:ln>
        </p:spPr>
        <p:txBody>
          <a:bodyPr anchorCtr="0" anchor="ctr" bIns="156725" lIns="313475" spcFirstLastPara="1" rIns="313475" wrap="square" tIns="156725"/>
          <a:lstStyle>
            <a:lvl1pPr lvl="0"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67" name="Shape 67"/>
          <p:cNvSpPr txBox="1"/>
          <p:nvPr>
            <p:ph idx="1" type="body"/>
          </p:nvPr>
        </p:nvSpPr>
        <p:spPr>
          <a:xfrm>
            <a:off x="1645920" y="5120641"/>
            <a:ext cx="14538960" cy="14483082"/>
          </a:xfrm>
          <a:prstGeom prst="rect">
            <a:avLst/>
          </a:prstGeom>
          <a:noFill/>
          <a:ln>
            <a:noFill/>
          </a:ln>
        </p:spPr>
        <p:txBody>
          <a:bodyPr anchorCtr="0" anchor="t" bIns="156725" lIns="313475" spcFirstLastPara="1" rIns="313475" wrap="square" tIns="156725"/>
          <a:lstStyle>
            <a:lvl1pPr indent="-838200" lvl="0" marL="4572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1pPr>
            <a:lvl2pPr indent="-749300" lvl="1" marL="9144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2pPr>
            <a:lvl3pPr indent="-666750" lvl="2" marL="13716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3pPr>
            <a:lvl4pPr indent="-622300" lvl="3" marL="18288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4pPr>
            <a:lvl5pPr indent="-622300" lvl="4" marL="22860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5pPr>
            <a:lvl6pPr indent="-622300" lvl="5" marL="27432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6pPr>
            <a:lvl7pPr indent="-622300" lvl="6" marL="32004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7pPr>
            <a:lvl8pPr indent="-622300" lvl="7" marL="36576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8pPr>
            <a:lvl9pPr indent="-622300" lvl="8" marL="41148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9pPr>
          </a:lstStyle>
          <a:p/>
        </p:txBody>
      </p:sp>
      <p:sp>
        <p:nvSpPr>
          <p:cNvPr id="68" name="Shape 68"/>
          <p:cNvSpPr txBox="1"/>
          <p:nvPr>
            <p:ph idx="2" type="body"/>
          </p:nvPr>
        </p:nvSpPr>
        <p:spPr>
          <a:xfrm>
            <a:off x="16733520" y="5120641"/>
            <a:ext cx="14538960" cy="14483082"/>
          </a:xfrm>
          <a:prstGeom prst="rect">
            <a:avLst/>
          </a:prstGeom>
          <a:noFill/>
          <a:ln>
            <a:noFill/>
          </a:ln>
        </p:spPr>
        <p:txBody>
          <a:bodyPr anchorCtr="0" anchor="t" bIns="156725" lIns="313475" spcFirstLastPara="1" rIns="313475" wrap="square" tIns="156725"/>
          <a:lstStyle>
            <a:lvl1pPr indent="-838200" lvl="0" marL="4572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1pPr>
            <a:lvl2pPr indent="-749300" lvl="1" marL="9144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2pPr>
            <a:lvl3pPr indent="-666750" lvl="2" marL="13716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3pPr>
            <a:lvl4pPr indent="-622300" lvl="3" marL="18288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4pPr>
            <a:lvl5pPr indent="-622300" lvl="4" marL="22860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5pPr>
            <a:lvl6pPr indent="-622300" lvl="5" marL="27432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6pPr>
            <a:lvl7pPr indent="-622300" lvl="6" marL="32004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7pPr>
            <a:lvl8pPr indent="-622300" lvl="7" marL="36576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8pPr>
            <a:lvl9pPr indent="-622300" lvl="8" marL="4114800" marR="0" rtl="0" algn="l">
              <a:spcBef>
                <a:spcPts val="1240"/>
              </a:spcBef>
              <a:spcAft>
                <a:spcPts val="0"/>
              </a:spcAft>
              <a:buClr>
                <a:schemeClr val="dk1"/>
              </a:buClr>
              <a:buSzPts val="6200"/>
              <a:buFont typeface="Arial"/>
              <a:buChar char="•"/>
              <a:defRPr b="0" i="0" sz="62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646237" y="879475"/>
            <a:ext cx="29625924" cy="3657600"/>
          </a:xfrm>
          <a:prstGeom prst="rect">
            <a:avLst/>
          </a:prstGeom>
          <a:noFill/>
          <a:ln>
            <a:noFill/>
          </a:ln>
        </p:spPr>
        <p:txBody>
          <a:bodyPr anchorCtr="0" anchor="ctr" bIns="156725" lIns="313475" spcFirstLastPara="1" rIns="313475" wrap="square" tIns="156725"/>
          <a:lstStyle>
            <a:lvl1pPr lvl="0"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100" u="none" cap="none" strike="noStrike">
                <a:solidFill>
                  <a:schemeClr val="dk1"/>
                </a:solidFill>
                <a:latin typeface="Calibri"/>
                <a:ea typeface="Calibri"/>
                <a:cs typeface="Calibri"/>
                <a:sym typeface="Calibri"/>
              </a:defRPr>
            </a:lvl9pPr>
          </a:lstStyle>
          <a:p/>
        </p:txBody>
      </p:sp>
      <p:sp>
        <p:nvSpPr>
          <p:cNvPr id="11" name="Shape 11"/>
          <p:cNvSpPr txBox="1"/>
          <p:nvPr>
            <p:ph idx="1" type="body"/>
          </p:nvPr>
        </p:nvSpPr>
        <p:spPr>
          <a:xfrm>
            <a:off x="1646237" y="5121275"/>
            <a:ext cx="29625924" cy="14482761"/>
          </a:xfrm>
          <a:prstGeom prst="rect">
            <a:avLst/>
          </a:prstGeom>
          <a:noFill/>
          <a:ln>
            <a:noFill/>
          </a:ln>
        </p:spPr>
        <p:txBody>
          <a:bodyPr anchorCtr="0" anchor="t" bIns="156725" lIns="313475" spcFirstLastPara="1" rIns="313475" wrap="square" tIns="156725"/>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Calibri"/>
                <a:ea typeface="Calibri"/>
                <a:cs typeface="Calibri"/>
                <a:sym typeface="Calibri"/>
              </a:defRPr>
            </a:lvl1pPr>
            <a:lvl2pPr indent="-838200" lvl="1" marL="914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49300" lvl="2" marL="13716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66750" lvl="3" marL="1828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4pPr>
            <a:lvl5pPr indent="-666750" lvl="4" marL="22860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5pPr>
            <a:lvl6pPr indent="-666750" lvl="5" marL="27432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6pPr>
            <a:lvl7pPr indent="-666750" lvl="6" marL="32004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7pPr>
            <a:lvl8pPr indent="-666750" lvl="7" marL="36576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8pPr>
            <a:lvl9pPr indent="-666750" lvl="8" marL="4114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1646237" y="20340638"/>
            <a:ext cx="76803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41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11247437" y="20340638"/>
            <a:ext cx="10423525" cy="1168400"/>
          </a:xfrm>
          <a:prstGeom prst="rect">
            <a:avLst/>
          </a:prstGeom>
          <a:noFill/>
          <a:ln>
            <a:noFill/>
          </a:ln>
        </p:spPr>
        <p:txBody>
          <a:bodyPr anchorCtr="0" anchor="ctr" bIns="156725" lIns="313475" spcFirstLastPara="1" rIns="313475" wrap="square" tIns="156725"/>
          <a:lstStyle>
            <a:lvl1pPr lvl="0"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62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23591838" y="20340638"/>
            <a:ext cx="7680325" cy="1168400"/>
          </a:xfrm>
          <a:prstGeom prst="rect">
            <a:avLst/>
          </a:prstGeom>
          <a:noFill/>
          <a:ln>
            <a:noFill/>
          </a:ln>
        </p:spPr>
        <p:txBody>
          <a:bodyPr anchorCtr="0" anchor="ctr" bIns="156725" lIns="313475" spcFirstLastPara="1" rIns="313475" wrap="square" tIns="156725">
            <a:noAutofit/>
          </a:bodyPr>
          <a:lstStyle>
            <a:lvl1pPr indent="0" lvl="0"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4100"/>
              <a:buFont typeface="Calibri"/>
              <a:buNone/>
              <a:defRPr b="0" i="0" sz="4100" u="none" cap="none" strike="noStrik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5.png"/><Relationship Id="rId10" Type="http://schemas.openxmlformats.org/officeDocument/2006/relationships/image" Target="../media/image4.png"/><Relationship Id="rId12" Type="http://schemas.openxmlformats.org/officeDocument/2006/relationships/image" Target="../media/image11.png"/><Relationship Id="rId9"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20" Type="http://schemas.openxmlformats.org/officeDocument/2006/relationships/image" Target="../media/image20.png"/><Relationship Id="rId11" Type="http://schemas.openxmlformats.org/officeDocument/2006/relationships/image" Target="../media/image11.png"/><Relationship Id="rId22" Type="http://schemas.openxmlformats.org/officeDocument/2006/relationships/image" Target="../media/image22.png"/><Relationship Id="rId10" Type="http://schemas.openxmlformats.org/officeDocument/2006/relationships/image" Target="../media/image5.png"/><Relationship Id="rId21" Type="http://schemas.openxmlformats.org/officeDocument/2006/relationships/image" Target="../media/image21.png"/><Relationship Id="rId13" Type="http://schemas.openxmlformats.org/officeDocument/2006/relationships/image" Target="../media/image8.jpg"/><Relationship Id="rId12" Type="http://schemas.openxmlformats.org/officeDocument/2006/relationships/image" Target="../media/image15.jpg"/><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4.png"/><Relationship Id="rId15" Type="http://schemas.openxmlformats.org/officeDocument/2006/relationships/image" Target="../media/image17.jpg"/><Relationship Id="rId14" Type="http://schemas.openxmlformats.org/officeDocument/2006/relationships/image" Target="../media/image9.jpg"/><Relationship Id="rId17" Type="http://schemas.openxmlformats.org/officeDocument/2006/relationships/image" Target="../media/image18.jpg"/><Relationship Id="rId16" Type="http://schemas.openxmlformats.org/officeDocument/2006/relationships/image" Target="../media/image12.jpg"/><Relationship Id="rId5" Type="http://schemas.openxmlformats.org/officeDocument/2006/relationships/image" Target="../media/image2.png"/><Relationship Id="rId19" Type="http://schemas.openxmlformats.org/officeDocument/2006/relationships/image" Target="../media/image19.jpg"/><Relationship Id="rId6" Type="http://schemas.openxmlformats.org/officeDocument/2006/relationships/image" Target="../media/image10.png"/><Relationship Id="rId18" Type="http://schemas.openxmlformats.org/officeDocument/2006/relationships/image" Target="../media/image14.jpg"/><Relationship Id="rId7" Type="http://schemas.openxmlformats.org/officeDocument/2006/relationships/image" Target="../media/image13.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nvSpPr>
        <p:spPr>
          <a:xfrm>
            <a:off x="0" y="0"/>
            <a:ext cx="32918400" cy="4022700"/>
          </a:xfrm>
          <a:prstGeom prst="rect">
            <a:avLst/>
          </a:prstGeom>
          <a:solidFill>
            <a:srgbClr val="953735"/>
          </a:solidFill>
          <a:ln cap="flat" cmpd="sng" w="25400">
            <a:solidFill>
              <a:srgbClr val="385D8A"/>
            </a:solidFill>
            <a:prstDash val="solid"/>
            <a:miter lim="800000"/>
            <a:headEnd len="sm" w="sm" type="none"/>
            <a:tailEnd len="sm" w="sm" type="none"/>
          </a:ln>
        </p:spPr>
        <p:txBody>
          <a:bodyPr anchorCtr="0" anchor="ctr" bIns="39175" lIns="78350" spcFirstLastPara="1" rIns="78350" wrap="square" tIns="39175">
            <a:noAutofit/>
          </a:bodyPr>
          <a:lstStyle/>
          <a:p>
            <a:pPr indent="0" lvl="0" marL="0" marR="0" rtl="0" algn="ctr">
              <a:lnSpc>
                <a:spcPct val="100000"/>
              </a:lnSpc>
              <a:spcBef>
                <a:spcPts val="0"/>
              </a:spcBef>
              <a:spcAft>
                <a:spcPts val="0"/>
              </a:spcAft>
              <a:buClr>
                <a:schemeClr val="dk1"/>
              </a:buClr>
              <a:buSzPts val="5100"/>
              <a:buFont typeface="Arial"/>
              <a:buNone/>
            </a:pPr>
            <a:r>
              <a:t/>
            </a:r>
            <a:endParaRPr b="0" i="0" sz="5100" u="none" cap="none" strike="noStrike">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lt1"/>
              </a:buClr>
              <a:buSzPts val="5500"/>
              <a:buFont typeface="Helvetica Neue"/>
              <a:buNone/>
            </a:pPr>
            <a:r>
              <a:rPr b="1" i="0" lang="en-US" sz="5500" u="none" cap="none" strike="noStrike">
                <a:solidFill>
                  <a:schemeClr val="lt1"/>
                </a:solidFill>
                <a:latin typeface="Helvetica Neue"/>
                <a:ea typeface="Helvetica Neue"/>
                <a:cs typeface="Helvetica Neue"/>
                <a:sym typeface="Helvetica Neue"/>
              </a:rPr>
              <a:t>Diagnosing Retinal Pathology from Optical Coherence Tomography Using VGG19 and InceptionV3</a:t>
            </a:r>
            <a:endParaRPr/>
          </a:p>
          <a:p>
            <a:pPr indent="0" lvl="0" marL="0" marR="0" rtl="0" algn="ctr">
              <a:lnSpc>
                <a:spcPct val="100000"/>
              </a:lnSpc>
              <a:spcBef>
                <a:spcPts val="0"/>
              </a:spcBef>
              <a:spcAft>
                <a:spcPts val="0"/>
              </a:spcAft>
              <a:buClr>
                <a:schemeClr val="lt1"/>
              </a:buClr>
              <a:buSzPts val="4000"/>
              <a:buFont typeface="Helvetica Neue"/>
              <a:buNone/>
            </a:pPr>
            <a:r>
              <a:rPr b="0" i="0" lang="en-US" sz="4000" u="none" cap="none" strike="noStrike">
                <a:solidFill>
                  <a:schemeClr val="lt1"/>
                </a:solidFill>
                <a:latin typeface="Helvetica Neue"/>
                <a:ea typeface="Helvetica Neue"/>
                <a:cs typeface="Helvetica Neue"/>
                <a:sym typeface="Helvetica Neue"/>
              </a:rPr>
              <a:t>Rafi Ayub, Rafid Sikder</a:t>
            </a:r>
            <a:endParaRPr/>
          </a:p>
          <a:p>
            <a:pPr indent="0" lvl="0" marL="0" marR="0" rtl="0" algn="ctr">
              <a:lnSpc>
                <a:spcPct val="100000"/>
              </a:lnSpc>
              <a:spcBef>
                <a:spcPts val="0"/>
              </a:spcBef>
              <a:spcAft>
                <a:spcPts val="0"/>
              </a:spcAft>
              <a:buClr>
                <a:schemeClr val="lt1"/>
              </a:buClr>
              <a:buSzPts val="3800"/>
              <a:buFont typeface="Helvetica Neue"/>
              <a:buNone/>
            </a:pPr>
            <a:r>
              <a:rPr b="0" i="0" lang="en-US" sz="3800" u="none" cap="none" strike="noStrike">
                <a:solidFill>
                  <a:schemeClr val="lt1"/>
                </a:solidFill>
                <a:latin typeface="Helvetica Neue"/>
                <a:ea typeface="Helvetica Neue"/>
                <a:cs typeface="Helvetica Neue"/>
                <a:sym typeface="Helvetica Neue"/>
              </a:rPr>
              <a:t>CS 231N Project</a:t>
            </a:r>
            <a:endParaRPr/>
          </a:p>
          <a:p>
            <a:pPr indent="0" lvl="0" marL="0" marR="0" rtl="0" algn="ctr">
              <a:lnSpc>
                <a:spcPct val="100000"/>
              </a:lnSpc>
              <a:spcBef>
                <a:spcPts val="0"/>
              </a:spcBef>
              <a:spcAft>
                <a:spcPts val="0"/>
              </a:spcAft>
              <a:buClr>
                <a:schemeClr val="lt1"/>
              </a:buClr>
              <a:buSzPts val="3800"/>
              <a:buFont typeface="Helvetica Neue"/>
              <a:buNone/>
            </a:pPr>
            <a:r>
              <a:rPr b="0" i="0" lang="en-US" sz="3800" u="none" cap="none" strike="noStrike">
                <a:solidFill>
                  <a:schemeClr val="lt1"/>
                </a:solidFill>
                <a:latin typeface="Helvetica Neue"/>
                <a:ea typeface="Helvetica Neue"/>
                <a:cs typeface="Helvetica Neue"/>
                <a:sym typeface="Helvetica Neue"/>
              </a:rPr>
              <a:t>Stanford University</a:t>
            </a:r>
            <a:endParaRPr/>
          </a:p>
          <a:p>
            <a:pPr indent="0" lvl="0" marL="0" marR="0" rtl="0" algn="l">
              <a:lnSpc>
                <a:spcPct val="100000"/>
              </a:lnSpc>
              <a:spcBef>
                <a:spcPts val="0"/>
              </a:spcBef>
              <a:spcAft>
                <a:spcPts val="0"/>
              </a:spcAft>
              <a:buNone/>
            </a:pPr>
            <a:r>
              <a:t/>
            </a:r>
            <a:endParaRPr b="0" i="0" sz="3800" u="none">
              <a:solidFill>
                <a:schemeClr val="lt1"/>
              </a:solidFill>
              <a:latin typeface="Helvetica Neue"/>
              <a:ea typeface="Helvetica Neue"/>
              <a:cs typeface="Helvetica Neue"/>
              <a:sym typeface="Helvetica Neue"/>
            </a:endParaRPr>
          </a:p>
        </p:txBody>
      </p:sp>
      <p:sp>
        <p:nvSpPr>
          <p:cNvPr id="90" name="Shape 90"/>
          <p:cNvSpPr txBox="1"/>
          <p:nvPr/>
        </p:nvSpPr>
        <p:spPr>
          <a:xfrm>
            <a:off x="25400" y="4191000"/>
            <a:ext cx="8077200" cy="863600"/>
          </a:xfrm>
          <a:prstGeom prst="rect">
            <a:avLst/>
          </a:prstGeom>
          <a:solidFill>
            <a:srgbClr val="77933C"/>
          </a:solidFill>
          <a:ln>
            <a:noFill/>
          </a:ln>
        </p:spPr>
        <p:txBody>
          <a:bodyPr anchorCtr="0" anchor="t" bIns="39175" lIns="78350" spcFirstLastPara="1" rIns="78350" wrap="square" tIns="39175">
            <a:noAutofit/>
          </a:bodyPr>
          <a:lstStyle/>
          <a:p>
            <a:pPr indent="0" lvl="0" marL="0" marR="0" rtl="0" algn="ctr">
              <a:lnSpc>
                <a:spcPct val="100000"/>
              </a:lnSpc>
              <a:spcBef>
                <a:spcPts val="0"/>
              </a:spcBef>
              <a:spcAft>
                <a:spcPts val="0"/>
              </a:spcAft>
              <a:buClr>
                <a:srgbClr val="FFFFFF"/>
              </a:buClr>
              <a:buSzPts val="5000"/>
              <a:buFont typeface="Helvetica Neue"/>
              <a:buNone/>
            </a:pPr>
            <a:r>
              <a:rPr b="1" i="0" lang="en-US" sz="5000" u="none">
                <a:solidFill>
                  <a:srgbClr val="FFFFFF"/>
                </a:solidFill>
                <a:latin typeface="Helvetica Neue"/>
                <a:ea typeface="Helvetica Neue"/>
                <a:cs typeface="Helvetica Neue"/>
                <a:sym typeface="Helvetica Neue"/>
              </a:rPr>
              <a:t>Introduction</a:t>
            </a:r>
            <a:endParaRPr/>
          </a:p>
        </p:txBody>
      </p:sp>
      <p:sp>
        <p:nvSpPr>
          <p:cNvPr id="91" name="Shape 91"/>
          <p:cNvSpPr txBox="1"/>
          <p:nvPr/>
        </p:nvSpPr>
        <p:spPr>
          <a:xfrm>
            <a:off x="23088600" y="14782800"/>
            <a:ext cx="9677400" cy="849312"/>
          </a:xfrm>
          <a:prstGeom prst="rect">
            <a:avLst/>
          </a:prstGeom>
          <a:solidFill>
            <a:srgbClr val="77933C"/>
          </a:solidFill>
          <a:ln>
            <a:noFill/>
          </a:ln>
        </p:spPr>
        <p:txBody>
          <a:bodyPr anchorCtr="0" anchor="t" bIns="39175" lIns="78350" spcFirstLastPara="1" rIns="78350" wrap="square" tIns="39175">
            <a:noAutofit/>
          </a:bodyPr>
          <a:lstStyle/>
          <a:p>
            <a:pPr indent="0" lvl="0" marL="0" marR="0" rtl="0" algn="ctr">
              <a:lnSpc>
                <a:spcPct val="100000"/>
              </a:lnSpc>
              <a:spcBef>
                <a:spcPts val="0"/>
              </a:spcBef>
              <a:spcAft>
                <a:spcPts val="0"/>
              </a:spcAft>
              <a:buClr>
                <a:srgbClr val="FFFFFF"/>
              </a:buClr>
              <a:buSzPts val="5000"/>
              <a:buFont typeface="Helvetica Neue"/>
              <a:buNone/>
            </a:pPr>
            <a:r>
              <a:rPr b="1" i="0" lang="en-US" sz="5000" u="none">
                <a:solidFill>
                  <a:srgbClr val="FFFFFF"/>
                </a:solidFill>
                <a:latin typeface="Helvetica Neue"/>
                <a:ea typeface="Helvetica Neue"/>
                <a:cs typeface="Helvetica Neue"/>
                <a:sym typeface="Helvetica Neue"/>
              </a:rPr>
              <a:t>Conclusions</a:t>
            </a:r>
            <a:endParaRPr/>
          </a:p>
        </p:txBody>
      </p:sp>
      <p:sp>
        <p:nvSpPr>
          <p:cNvPr id="92" name="Shape 92"/>
          <p:cNvSpPr txBox="1"/>
          <p:nvPr/>
        </p:nvSpPr>
        <p:spPr>
          <a:xfrm>
            <a:off x="22225" y="12649200"/>
            <a:ext cx="7916862" cy="863600"/>
          </a:xfrm>
          <a:prstGeom prst="rect">
            <a:avLst/>
          </a:prstGeom>
          <a:solidFill>
            <a:srgbClr val="77933C"/>
          </a:solidFill>
          <a:ln>
            <a:noFill/>
          </a:ln>
        </p:spPr>
        <p:txBody>
          <a:bodyPr anchorCtr="0" anchor="t" bIns="39175" lIns="78350" spcFirstLastPara="1" rIns="78350" wrap="square" tIns="39175">
            <a:noAutofit/>
          </a:bodyPr>
          <a:lstStyle/>
          <a:p>
            <a:pPr indent="0" lvl="0" marL="0" marR="0" rtl="0" algn="ctr">
              <a:lnSpc>
                <a:spcPct val="100000"/>
              </a:lnSpc>
              <a:spcBef>
                <a:spcPts val="0"/>
              </a:spcBef>
              <a:spcAft>
                <a:spcPts val="0"/>
              </a:spcAft>
              <a:buClr>
                <a:srgbClr val="FFFFFF"/>
              </a:buClr>
              <a:buSzPts val="5000"/>
              <a:buFont typeface="Helvetica Neue"/>
              <a:buNone/>
            </a:pPr>
            <a:r>
              <a:rPr b="1" i="0" lang="en-US" sz="5000" u="none">
                <a:solidFill>
                  <a:srgbClr val="FFFFFF"/>
                </a:solidFill>
                <a:latin typeface="Helvetica Neue"/>
                <a:ea typeface="Helvetica Neue"/>
                <a:cs typeface="Helvetica Neue"/>
                <a:sym typeface="Helvetica Neue"/>
              </a:rPr>
              <a:t>Dataset</a:t>
            </a:r>
            <a:endParaRPr/>
          </a:p>
        </p:txBody>
      </p:sp>
      <p:sp>
        <p:nvSpPr>
          <p:cNvPr id="93" name="Shape 93"/>
          <p:cNvSpPr txBox="1"/>
          <p:nvPr/>
        </p:nvSpPr>
        <p:spPr>
          <a:xfrm>
            <a:off x="23088600" y="17145000"/>
            <a:ext cx="9677400" cy="849312"/>
          </a:xfrm>
          <a:prstGeom prst="rect">
            <a:avLst/>
          </a:prstGeom>
          <a:solidFill>
            <a:srgbClr val="77933C"/>
          </a:solidFill>
          <a:ln>
            <a:noFill/>
          </a:ln>
        </p:spPr>
        <p:txBody>
          <a:bodyPr anchorCtr="0" anchor="t" bIns="39175" lIns="78350" spcFirstLastPara="1" rIns="78350" wrap="square" tIns="39175">
            <a:noAutofit/>
          </a:bodyPr>
          <a:lstStyle/>
          <a:p>
            <a:pPr indent="0" lvl="0" marL="0" marR="0" rtl="0" algn="ctr">
              <a:lnSpc>
                <a:spcPct val="100000"/>
              </a:lnSpc>
              <a:spcBef>
                <a:spcPts val="0"/>
              </a:spcBef>
              <a:spcAft>
                <a:spcPts val="0"/>
              </a:spcAft>
              <a:buClr>
                <a:srgbClr val="FFFFFF"/>
              </a:buClr>
              <a:buSzPts val="5000"/>
              <a:buFont typeface="Helvetica Neue"/>
              <a:buNone/>
            </a:pPr>
            <a:r>
              <a:rPr b="1" i="0" lang="en-US" sz="5000" u="none">
                <a:solidFill>
                  <a:srgbClr val="FFFFFF"/>
                </a:solidFill>
                <a:latin typeface="Helvetica Neue"/>
                <a:ea typeface="Helvetica Neue"/>
                <a:cs typeface="Helvetica Neue"/>
                <a:sym typeface="Helvetica Neue"/>
              </a:rPr>
              <a:t>References</a:t>
            </a:r>
            <a:endParaRPr/>
          </a:p>
        </p:txBody>
      </p:sp>
      <p:sp>
        <p:nvSpPr>
          <p:cNvPr id="94" name="Shape 94"/>
          <p:cNvSpPr txBox="1"/>
          <p:nvPr/>
        </p:nvSpPr>
        <p:spPr>
          <a:xfrm>
            <a:off x="8458200" y="4191000"/>
            <a:ext cx="14401800" cy="862012"/>
          </a:xfrm>
          <a:prstGeom prst="rect">
            <a:avLst/>
          </a:prstGeom>
          <a:solidFill>
            <a:srgbClr val="77933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0"/>
              <a:buFont typeface="Helvetica Neue"/>
              <a:buNone/>
            </a:pPr>
            <a:r>
              <a:rPr b="1" i="0" lang="en-US" sz="5000" u="none">
                <a:solidFill>
                  <a:srgbClr val="FFFFFF"/>
                </a:solidFill>
                <a:latin typeface="Helvetica Neue"/>
                <a:ea typeface="Helvetica Neue"/>
                <a:cs typeface="Helvetica Neue"/>
                <a:sym typeface="Helvetica Neue"/>
              </a:rPr>
              <a:t>Methods</a:t>
            </a:r>
            <a:endParaRPr/>
          </a:p>
        </p:txBody>
      </p:sp>
      <p:sp>
        <p:nvSpPr>
          <p:cNvPr id="95" name="Shape 95"/>
          <p:cNvSpPr txBox="1"/>
          <p:nvPr/>
        </p:nvSpPr>
        <p:spPr>
          <a:xfrm>
            <a:off x="8458200" y="10820400"/>
            <a:ext cx="14478001" cy="862012"/>
          </a:xfrm>
          <a:prstGeom prst="rect">
            <a:avLst/>
          </a:prstGeom>
          <a:solidFill>
            <a:srgbClr val="77933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0"/>
              <a:buFont typeface="Helvetica Neue"/>
              <a:buNone/>
            </a:pPr>
            <a:r>
              <a:rPr b="1" i="0" lang="en-US" sz="5000" u="none">
                <a:solidFill>
                  <a:srgbClr val="FFFFFF"/>
                </a:solidFill>
                <a:latin typeface="Helvetica Neue"/>
                <a:ea typeface="Helvetica Neue"/>
                <a:cs typeface="Helvetica Neue"/>
                <a:sym typeface="Helvetica Neue"/>
              </a:rPr>
              <a:t>Experiments &amp; Results </a:t>
            </a:r>
            <a:endParaRPr/>
          </a:p>
        </p:txBody>
      </p:sp>
      <p:sp>
        <p:nvSpPr>
          <p:cNvPr id="96" name="Shape 96"/>
          <p:cNvSpPr txBox="1"/>
          <p:nvPr/>
        </p:nvSpPr>
        <p:spPr>
          <a:xfrm>
            <a:off x="0" y="8839200"/>
            <a:ext cx="8077200" cy="862012"/>
          </a:xfrm>
          <a:prstGeom prst="rect">
            <a:avLst/>
          </a:prstGeom>
          <a:solidFill>
            <a:srgbClr val="77933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0"/>
              <a:buFont typeface="Helvetica Neue"/>
              <a:buNone/>
            </a:pPr>
            <a:r>
              <a:rPr b="1" i="0" lang="en-US" sz="5000" u="none">
                <a:solidFill>
                  <a:srgbClr val="FFFFFF"/>
                </a:solidFill>
                <a:latin typeface="Helvetica Neue"/>
                <a:ea typeface="Helvetica Neue"/>
                <a:cs typeface="Helvetica Neue"/>
                <a:sym typeface="Helvetica Neue"/>
              </a:rPr>
              <a:t>Related Work</a:t>
            </a:r>
            <a:endParaRPr/>
          </a:p>
        </p:txBody>
      </p:sp>
      <p:sp>
        <p:nvSpPr>
          <p:cNvPr id="97" name="Shape 97"/>
          <p:cNvSpPr txBox="1"/>
          <p:nvPr/>
        </p:nvSpPr>
        <p:spPr>
          <a:xfrm>
            <a:off x="228600" y="5105400"/>
            <a:ext cx="7848600" cy="34782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Millions of people suffer from and develop age related macular degeneration (AMD), diabetic macular edema (DME), and choroidal neovascularization (CNV) [1].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In order to administer these medications, optical coherence tomography (OCT) is needed to provide a clear cross-sectional representation of the retina.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Potential applications of deep learning in medical imaging by applying VGG19 and InceptionV3 architectures towards the analysis of OCT images can help in predicting the retinal condition and expedite the diagnosis process. </a:t>
            </a:r>
            <a:endParaRPr/>
          </a:p>
        </p:txBody>
      </p:sp>
      <p:pic>
        <p:nvPicPr>
          <p:cNvPr descr="test_acc.png" id="98" name="Shape 98"/>
          <p:cNvPicPr preferRelativeResize="0"/>
          <p:nvPr/>
        </p:nvPicPr>
        <p:blipFill rotWithShape="1">
          <a:blip r:embed="rId3">
            <a:alphaModFix/>
          </a:blip>
          <a:srcRect b="0" l="0" r="0" t="0"/>
          <a:stretch/>
        </p:blipFill>
        <p:spPr>
          <a:xfrm>
            <a:off x="25908000" y="4114800"/>
            <a:ext cx="3810000" cy="3625850"/>
          </a:xfrm>
          <a:prstGeom prst="rect">
            <a:avLst/>
          </a:prstGeom>
          <a:noFill/>
          <a:ln>
            <a:noFill/>
          </a:ln>
        </p:spPr>
      </p:pic>
      <p:pic>
        <p:nvPicPr>
          <p:cNvPr descr="train_performance.png" id="99" name="Shape 99"/>
          <p:cNvPicPr preferRelativeResize="0"/>
          <p:nvPr/>
        </p:nvPicPr>
        <p:blipFill rotWithShape="1">
          <a:blip r:embed="rId4">
            <a:alphaModFix/>
          </a:blip>
          <a:srcRect b="0" l="0" r="0" t="0"/>
          <a:stretch/>
        </p:blipFill>
        <p:spPr>
          <a:xfrm>
            <a:off x="8915400" y="11887200"/>
            <a:ext cx="6003925" cy="6400800"/>
          </a:xfrm>
          <a:prstGeom prst="rect">
            <a:avLst/>
          </a:prstGeom>
          <a:noFill/>
          <a:ln>
            <a:noFill/>
          </a:ln>
        </p:spPr>
      </p:pic>
      <p:pic>
        <p:nvPicPr>
          <p:cNvPr descr="Updated Saliency Map Pics.png" id="100" name="Shape 100"/>
          <p:cNvPicPr preferRelativeResize="0"/>
          <p:nvPr/>
        </p:nvPicPr>
        <p:blipFill rotWithShape="1">
          <a:blip r:embed="rId5">
            <a:alphaModFix/>
          </a:blip>
          <a:srcRect b="0" l="0" r="0" t="0"/>
          <a:stretch/>
        </p:blipFill>
        <p:spPr>
          <a:xfrm>
            <a:off x="24079200" y="8001000"/>
            <a:ext cx="3886200" cy="5029200"/>
          </a:xfrm>
          <a:prstGeom prst="rect">
            <a:avLst/>
          </a:prstGeom>
          <a:noFill/>
          <a:ln>
            <a:noFill/>
          </a:ln>
        </p:spPr>
      </p:pic>
      <p:pic>
        <p:nvPicPr>
          <p:cNvPr descr="Activation Map Pics.png" id="101" name="Shape 101"/>
          <p:cNvPicPr preferRelativeResize="0"/>
          <p:nvPr/>
        </p:nvPicPr>
        <p:blipFill rotWithShape="1">
          <a:blip r:embed="rId6">
            <a:alphaModFix/>
          </a:blip>
          <a:srcRect b="0" l="0" r="0" t="0"/>
          <a:stretch/>
        </p:blipFill>
        <p:spPr>
          <a:xfrm>
            <a:off x="27736800" y="7848600"/>
            <a:ext cx="4038600" cy="5226050"/>
          </a:xfrm>
          <a:prstGeom prst="rect">
            <a:avLst/>
          </a:prstGeom>
          <a:noFill/>
          <a:ln>
            <a:noFill/>
          </a:ln>
        </p:spPr>
      </p:pic>
      <p:pic>
        <p:nvPicPr>
          <p:cNvPr descr="Original pictures.png" id="102" name="Shape 102"/>
          <p:cNvPicPr preferRelativeResize="0"/>
          <p:nvPr/>
        </p:nvPicPr>
        <p:blipFill rotWithShape="1">
          <a:blip r:embed="rId7">
            <a:alphaModFix/>
          </a:blip>
          <a:srcRect b="0" l="0" r="0" t="0"/>
          <a:stretch/>
        </p:blipFill>
        <p:spPr>
          <a:xfrm>
            <a:off x="0" y="13639800"/>
            <a:ext cx="5029200" cy="6508750"/>
          </a:xfrm>
          <a:prstGeom prst="rect">
            <a:avLst/>
          </a:prstGeom>
          <a:noFill/>
          <a:ln>
            <a:noFill/>
          </a:ln>
        </p:spPr>
      </p:pic>
      <p:pic>
        <p:nvPicPr>
          <p:cNvPr descr="Screen Shot 2018-06-07 at 4.51.36 PM.png" id="103" name="Shape 103"/>
          <p:cNvPicPr preferRelativeResize="0"/>
          <p:nvPr/>
        </p:nvPicPr>
        <p:blipFill rotWithShape="1">
          <a:blip r:embed="rId8">
            <a:alphaModFix/>
          </a:blip>
          <a:srcRect b="0" l="0" r="0" t="0"/>
          <a:stretch/>
        </p:blipFill>
        <p:spPr>
          <a:xfrm>
            <a:off x="10972800" y="5791200"/>
            <a:ext cx="10656887" cy="3505200"/>
          </a:xfrm>
          <a:prstGeom prst="rect">
            <a:avLst/>
          </a:prstGeom>
          <a:noFill/>
          <a:ln>
            <a:noFill/>
          </a:ln>
        </p:spPr>
      </p:pic>
      <p:sp>
        <p:nvSpPr>
          <p:cNvPr id="104" name="Shape 104"/>
          <p:cNvSpPr txBox="1"/>
          <p:nvPr/>
        </p:nvSpPr>
        <p:spPr>
          <a:xfrm>
            <a:off x="8839200" y="5181600"/>
            <a:ext cx="13563601" cy="461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Helvetica Neue"/>
                <a:ea typeface="Helvetica Neue"/>
                <a:cs typeface="Helvetica Neue"/>
                <a:sym typeface="Helvetica Neue"/>
              </a:rPr>
              <a:t>Algorithm for Adam optimizer with bias correction, adapted from [2] </a:t>
            </a:r>
            <a:endParaRPr/>
          </a:p>
        </p:txBody>
      </p:sp>
      <p:sp>
        <p:nvSpPr>
          <p:cNvPr id="105" name="Shape 105"/>
          <p:cNvSpPr txBox="1"/>
          <p:nvPr/>
        </p:nvSpPr>
        <p:spPr>
          <a:xfrm>
            <a:off x="23164800" y="18059400"/>
            <a:ext cx="9601200" cy="4954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a:t>
            </a:r>
            <a:r>
              <a:rPr b="0" i="0" lang="en-US" sz="2200" u="none">
                <a:solidFill>
                  <a:schemeClr val="dk1"/>
                </a:solidFill>
                <a:latin typeface="Arial"/>
                <a:ea typeface="Arial"/>
                <a:cs typeface="Arial"/>
                <a:sym typeface="Arial"/>
              </a:rPr>
              <a:t>1]   </a:t>
            </a:r>
            <a:r>
              <a:rPr b="0" i="0" lang="en-US" sz="2200" u="none">
                <a:solidFill>
                  <a:schemeClr val="dk1"/>
                </a:solidFill>
                <a:latin typeface="Helvetica Neue"/>
                <a:ea typeface="Helvetica Neue"/>
                <a:cs typeface="Helvetica Neue"/>
                <a:sym typeface="Helvetica Neue"/>
              </a:rPr>
              <a:t>Friedman, D.S., O’Colmain, B.J., Mun˜ oz, B., Tomany, S.C., McCarty, C., de Jong, P.T., Nemesure, B., Mitchell, P., and Kempen, J.; Eye Diseases Prevalence Research Group (2004). Prevalence of age-related macular degeneration in the United States. Arch. Ophthalmol. 122, 564–572. </a:t>
            </a:r>
            <a:endParaRPr/>
          </a:p>
          <a:p>
            <a:pPr indent="0"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[2]   Kingma, D. P., &amp; Ba, J. (2014). Adam: A Method for Stochastic Optimization, 1–15. https://doi.org/http://doi.acm.org.ezproxy.lib.ucf.edu/10.1145/1830483.1830503</a:t>
            </a:r>
            <a:endParaRPr/>
          </a:p>
          <a:p>
            <a:pPr indent="0" lvl="0" marL="0" marR="0" rtl="0" algn="l">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[3]   </a:t>
            </a:r>
            <a:r>
              <a:rPr b="0" i="0" lang="en-US" sz="2200" u="none">
                <a:solidFill>
                  <a:schemeClr val="dk1"/>
                </a:solidFill>
                <a:latin typeface="Helvetica Neue"/>
                <a:ea typeface="Helvetica Neue"/>
                <a:cs typeface="Helvetica Neue"/>
                <a:sym typeface="Helvetica Neue"/>
              </a:rPr>
              <a:t>Kermany, D. S., Goldbaum, M., Cai, W., Valentim, C. C., Liang, H., Baxter, S. L., … Zhang, K. (2018). Identifying Medical Diagnoses and Treatable Diseases by Image-Based Deep Learning. Cell, 172(5), 1122-1131.e9.</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06" name="Shape 106"/>
          <p:cNvSpPr txBox="1"/>
          <p:nvPr/>
        </p:nvSpPr>
        <p:spPr>
          <a:xfrm>
            <a:off x="23241000" y="15773400"/>
            <a:ext cx="9448800" cy="14462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Network architectures such as VGG, GoogLeNet, and AlexNet have been successful in categorizing disease and highlight regions of interest.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VGG architecture was 98.6% accurate outclassing IV3 accuracies. </a:t>
            </a:r>
            <a:endParaRPr/>
          </a:p>
        </p:txBody>
      </p:sp>
      <p:sp>
        <p:nvSpPr>
          <p:cNvPr id="107" name="Shape 107"/>
          <p:cNvSpPr txBox="1"/>
          <p:nvPr/>
        </p:nvSpPr>
        <p:spPr>
          <a:xfrm>
            <a:off x="3429000" y="13792200"/>
            <a:ext cx="4435475" cy="48323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We used images provided in a dataset made publicly available by Kermany et al. [3]</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Sample resized retinal OCT images from each class used as inputs to the deep learning models.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Data consisted of 207,130 grayscale OCT images of the retinas of 4,686 patients.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37,206 images with CNV, 11,349 with DME, 8,617 with DRUSEN, and 51,140 that are normal. </a:t>
            </a:r>
            <a:endParaRPr/>
          </a:p>
        </p:txBody>
      </p:sp>
      <p:sp>
        <p:nvSpPr>
          <p:cNvPr id="108" name="Shape 108"/>
          <p:cNvSpPr txBox="1"/>
          <p:nvPr/>
        </p:nvSpPr>
        <p:spPr>
          <a:xfrm>
            <a:off x="8686800" y="18451513"/>
            <a:ext cx="13944600" cy="34782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Figure on the left is a a graphical representation of the comparison of the VGG19 and InceptionV3 training and validation accuracies and losses.</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Confusion matrices for both models. A darker blue indicates more images correctly classified. Precision and recall for VGG was 100% and 99.8%, respectively. Precision and recall for IV3 was 95.4% and 90.9%, respectively.</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Receiver operating characteristic curves for each model where a true positive means the classifier detected an abnormal condition successfully. The area under the curve indicates the difference between performances of the two models.</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We observed the test accuracies of each model comparing the performances of each model on the test dataset, rounded to the nearest percent. </a:t>
            </a:r>
            <a:endParaRPr/>
          </a:p>
        </p:txBody>
      </p:sp>
      <p:sp>
        <p:nvSpPr>
          <p:cNvPr id="109" name="Shape 109"/>
          <p:cNvSpPr txBox="1"/>
          <p:nvPr/>
        </p:nvSpPr>
        <p:spPr>
          <a:xfrm>
            <a:off x="8839200" y="9296400"/>
            <a:ext cx="14020801" cy="14462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The model was trained with stochastic gradient descent using an Adam Optimizer on batches of 1000 images.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The Unlike the method of steepest gradient descent (SGD), with momentum updates, Adam adaptively tunes learning rate per parameter and enjoys efficient convergence. </a:t>
            </a:r>
            <a:endParaRPr/>
          </a:p>
        </p:txBody>
      </p:sp>
      <p:sp>
        <p:nvSpPr>
          <p:cNvPr id="110" name="Shape 110"/>
          <p:cNvSpPr txBox="1"/>
          <p:nvPr/>
        </p:nvSpPr>
        <p:spPr>
          <a:xfrm>
            <a:off x="228600" y="9753600"/>
            <a:ext cx="7627937" cy="28003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Previous studies have investigated classifying three retinal pathologies from normal pathology – CNV, DME and drusens – using an IV3 architecture.</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Investigators achieved accuracy of 96.6% on test dataset and a diagnostic ability statistically similar to human experts within a 95% confidence interval. </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VGG architecture has been successfully applied in ophthalmology in recent studies </a:t>
            </a:r>
            <a:endParaRPr/>
          </a:p>
        </p:txBody>
      </p:sp>
      <p:pic>
        <p:nvPicPr>
          <p:cNvPr descr="vgg_roc.png" id="111" name="Shape 111"/>
          <p:cNvPicPr preferRelativeResize="0"/>
          <p:nvPr/>
        </p:nvPicPr>
        <p:blipFill rotWithShape="1">
          <a:blip r:embed="rId9">
            <a:alphaModFix/>
          </a:blip>
          <a:srcRect b="0" l="0" r="0" t="0"/>
          <a:stretch/>
        </p:blipFill>
        <p:spPr>
          <a:xfrm>
            <a:off x="15011400" y="12039600"/>
            <a:ext cx="3671887" cy="2590800"/>
          </a:xfrm>
          <a:prstGeom prst="rect">
            <a:avLst/>
          </a:prstGeom>
          <a:noFill/>
          <a:ln>
            <a:noFill/>
          </a:ln>
        </p:spPr>
      </p:pic>
      <p:pic>
        <p:nvPicPr>
          <p:cNvPr descr="iv3_roc.png" id="112" name="Shape 112"/>
          <p:cNvPicPr preferRelativeResize="0"/>
          <p:nvPr/>
        </p:nvPicPr>
        <p:blipFill rotWithShape="1">
          <a:blip r:embed="rId10">
            <a:alphaModFix/>
          </a:blip>
          <a:srcRect b="0" l="0" r="0" t="0"/>
          <a:stretch/>
        </p:blipFill>
        <p:spPr>
          <a:xfrm>
            <a:off x="15087600" y="15468600"/>
            <a:ext cx="3733800" cy="2635250"/>
          </a:xfrm>
          <a:prstGeom prst="rect">
            <a:avLst/>
          </a:prstGeom>
          <a:noFill/>
          <a:ln>
            <a:noFill/>
          </a:ln>
        </p:spPr>
      </p:pic>
      <p:pic>
        <p:nvPicPr>
          <p:cNvPr descr="iv3_confusion.png" id="113" name="Shape 113"/>
          <p:cNvPicPr preferRelativeResize="0"/>
          <p:nvPr/>
        </p:nvPicPr>
        <p:blipFill rotWithShape="1">
          <a:blip r:embed="rId11">
            <a:alphaModFix/>
          </a:blip>
          <a:srcRect b="0" l="0" r="0" t="0"/>
          <a:stretch/>
        </p:blipFill>
        <p:spPr>
          <a:xfrm>
            <a:off x="18669000" y="15163800"/>
            <a:ext cx="3846512" cy="3316287"/>
          </a:xfrm>
          <a:prstGeom prst="rect">
            <a:avLst/>
          </a:prstGeom>
          <a:noFill/>
          <a:ln>
            <a:noFill/>
          </a:ln>
        </p:spPr>
      </p:pic>
      <p:pic>
        <p:nvPicPr>
          <p:cNvPr descr="vgg_confusion.png" id="114" name="Shape 114"/>
          <p:cNvPicPr preferRelativeResize="0"/>
          <p:nvPr/>
        </p:nvPicPr>
        <p:blipFill rotWithShape="1">
          <a:blip r:embed="rId12">
            <a:alphaModFix/>
          </a:blip>
          <a:srcRect b="0" l="0" r="0" t="0"/>
          <a:stretch/>
        </p:blipFill>
        <p:spPr>
          <a:xfrm>
            <a:off x="18973800" y="12039600"/>
            <a:ext cx="3429000" cy="2955925"/>
          </a:xfrm>
          <a:prstGeom prst="rect">
            <a:avLst/>
          </a:prstGeom>
          <a:noFill/>
          <a:ln>
            <a:noFill/>
          </a:ln>
        </p:spPr>
      </p:pic>
      <p:sp>
        <p:nvSpPr>
          <p:cNvPr id="115" name="Shape 115"/>
          <p:cNvSpPr txBox="1"/>
          <p:nvPr/>
        </p:nvSpPr>
        <p:spPr>
          <a:xfrm>
            <a:off x="23012400" y="13182600"/>
            <a:ext cx="9601200" cy="17843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We produced saliency maps of both models indicating which pixels in each sample image contribute most to class score.</a:t>
            </a:r>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Helvetica Neue"/>
                <a:ea typeface="Helvetica Neue"/>
                <a:cs typeface="Helvetica Neue"/>
                <a:sym typeface="Helvetica Neue"/>
              </a:rPr>
              <a:t>We also produced activation maps of both models indicating image regions CNN classifiers utilized to determine category.</a:t>
            </a:r>
            <a:endParaRPr/>
          </a:p>
          <a:p>
            <a:pPr indent="0" lvl="0" marL="0" marR="0" rtl="0" algn="l">
              <a:lnSpc>
                <a:spcPct val="100000"/>
              </a:lnSpc>
              <a:spcBef>
                <a:spcPts val="0"/>
              </a:spcBef>
              <a:spcAft>
                <a:spcPts val="0"/>
              </a:spcAft>
              <a:buNone/>
            </a:pPr>
            <a:r>
              <a:t/>
            </a:r>
            <a:endParaRPr b="0" i="0" sz="2200" u="none">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p:nvPr/>
        </p:nvSpPr>
        <p:spPr>
          <a:xfrm>
            <a:off x="150" y="-50"/>
            <a:ext cx="32918400" cy="2590800"/>
          </a:xfrm>
          <a:prstGeom prst="rect">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80000"/>
              </a:solidFill>
            </a:endParaRPr>
          </a:p>
        </p:txBody>
      </p:sp>
      <p:sp>
        <p:nvSpPr>
          <p:cNvPr id="122" name="Shape 122"/>
          <p:cNvSpPr txBox="1"/>
          <p:nvPr/>
        </p:nvSpPr>
        <p:spPr>
          <a:xfrm>
            <a:off x="1541100" y="-30200"/>
            <a:ext cx="31728600" cy="13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500">
                <a:solidFill>
                  <a:schemeClr val="lt1"/>
                </a:solidFill>
                <a:latin typeface="Open Sans"/>
                <a:ea typeface="Open Sans"/>
                <a:cs typeface="Open Sans"/>
                <a:sym typeface="Open Sans"/>
              </a:rPr>
              <a:t>Diagnosing Retinal Pathology from Optical Coherence Tomography with Deep Learning</a:t>
            </a:r>
            <a:endParaRPr b="1" sz="5500">
              <a:solidFill>
                <a:srgbClr val="FFFFFF"/>
              </a:solidFill>
              <a:latin typeface="Open Sans"/>
              <a:ea typeface="Open Sans"/>
              <a:cs typeface="Open Sans"/>
              <a:sym typeface="Open Sans"/>
            </a:endParaRPr>
          </a:p>
        </p:txBody>
      </p:sp>
      <p:sp>
        <p:nvSpPr>
          <p:cNvPr id="123" name="Shape 123"/>
          <p:cNvSpPr txBox="1"/>
          <p:nvPr/>
        </p:nvSpPr>
        <p:spPr>
          <a:xfrm>
            <a:off x="1356600" y="819100"/>
            <a:ext cx="30281700" cy="6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400">
                <a:solidFill>
                  <a:srgbClr val="F3F3F3"/>
                </a:solidFill>
                <a:latin typeface="Open Sans"/>
                <a:ea typeface="Open Sans"/>
                <a:cs typeface="Open Sans"/>
                <a:sym typeface="Open Sans"/>
              </a:rPr>
              <a:t>Rafi Ayub</a:t>
            </a:r>
            <a:r>
              <a:rPr baseline="30000" lang="en-US" sz="4400">
                <a:solidFill>
                  <a:srgbClr val="F3F3F3"/>
                </a:solidFill>
                <a:latin typeface="Open Sans"/>
                <a:ea typeface="Open Sans"/>
                <a:cs typeface="Open Sans"/>
                <a:sym typeface="Open Sans"/>
              </a:rPr>
              <a:t>1</a:t>
            </a:r>
            <a:r>
              <a:rPr lang="en-US" sz="4400">
                <a:solidFill>
                  <a:srgbClr val="F3F3F3"/>
                </a:solidFill>
                <a:latin typeface="Open Sans"/>
                <a:ea typeface="Open Sans"/>
                <a:cs typeface="Open Sans"/>
                <a:sym typeface="Open Sans"/>
              </a:rPr>
              <a:t>, Rafid Sikder</a:t>
            </a:r>
            <a:r>
              <a:rPr baseline="30000" lang="en-US" sz="4400">
                <a:solidFill>
                  <a:srgbClr val="F3F3F3"/>
                </a:solidFill>
                <a:latin typeface="Open Sans"/>
                <a:ea typeface="Open Sans"/>
                <a:cs typeface="Open Sans"/>
                <a:sym typeface="Open Sans"/>
              </a:rPr>
              <a:t>2</a:t>
            </a:r>
            <a:endParaRPr baseline="30000" sz="4400">
              <a:solidFill>
                <a:srgbClr val="F3F3F3"/>
              </a:solidFill>
              <a:latin typeface="Open Sans"/>
              <a:ea typeface="Open Sans"/>
              <a:cs typeface="Open Sans"/>
              <a:sym typeface="Open Sans"/>
            </a:endParaRPr>
          </a:p>
          <a:p>
            <a:pPr indent="0" lvl="0" marL="0" rtl="0" algn="ctr">
              <a:spcBef>
                <a:spcPts val="0"/>
              </a:spcBef>
              <a:spcAft>
                <a:spcPts val="0"/>
              </a:spcAft>
              <a:buNone/>
            </a:pPr>
            <a:r>
              <a:rPr baseline="30000" lang="en-US" sz="3000">
                <a:solidFill>
                  <a:srgbClr val="F3F3F3"/>
                </a:solidFill>
                <a:latin typeface="Open Sans"/>
                <a:ea typeface="Open Sans"/>
                <a:cs typeface="Open Sans"/>
                <a:sym typeface="Open Sans"/>
              </a:rPr>
              <a:t>1</a:t>
            </a:r>
            <a:r>
              <a:rPr lang="en-US" sz="3000">
                <a:solidFill>
                  <a:srgbClr val="F3F3F3"/>
                </a:solidFill>
                <a:latin typeface="Open Sans"/>
                <a:ea typeface="Open Sans"/>
                <a:cs typeface="Open Sans"/>
                <a:sym typeface="Open Sans"/>
              </a:rPr>
              <a:t>Department of Bioengineering</a:t>
            </a:r>
            <a:endParaRPr sz="3000">
              <a:solidFill>
                <a:srgbClr val="F3F3F3"/>
              </a:solidFill>
              <a:latin typeface="Open Sans"/>
              <a:ea typeface="Open Sans"/>
              <a:cs typeface="Open Sans"/>
              <a:sym typeface="Open Sans"/>
            </a:endParaRPr>
          </a:p>
          <a:p>
            <a:pPr indent="0" lvl="0" marL="0" rtl="0" algn="ctr">
              <a:spcBef>
                <a:spcPts val="0"/>
              </a:spcBef>
              <a:spcAft>
                <a:spcPts val="0"/>
              </a:spcAft>
              <a:buNone/>
            </a:pPr>
            <a:r>
              <a:rPr baseline="30000" lang="en-US" sz="3000">
                <a:solidFill>
                  <a:srgbClr val="F3F3F3"/>
                </a:solidFill>
                <a:latin typeface="Open Sans"/>
                <a:ea typeface="Open Sans"/>
                <a:cs typeface="Open Sans"/>
                <a:sym typeface="Open Sans"/>
              </a:rPr>
              <a:t>2</a:t>
            </a:r>
            <a:r>
              <a:rPr lang="en-US" sz="3000">
                <a:solidFill>
                  <a:srgbClr val="F3F3F3"/>
                </a:solidFill>
                <a:latin typeface="Open Sans"/>
                <a:ea typeface="Open Sans"/>
                <a:cs typeface="Open Sans"/>
                <a:sym typeface="Open Sans"/>
              </a:rPr>
              <a:t>Institute for Computational and Mathematical Engineering</a:t>
            </a:r>
            <a:endParaRPr sz="3000">
              <a:solidFill>
                <a:srgbClr val="F3F3F3"/>
              </a:solidFill>
              <a:latin typeface="Open Sans"/>
              <a:ea typeface="Open Sans"/>
              <a:cs typeface="Open Sans"/>
              <a:sym typeface="Open Sans"/>
            </a:endParaRPr>
          </a:p>
        </p:txBody>
      </p:sp>
      <p:sp>
        <p:nvSpPr>
          <p:cNvPr id="124" name="Shape 124"/>
          <p:cNvSpPr/>
          <p:nvPr/>
        </p:nvSpPr>
        <p:spPr>
          <a:xfrm>
            <a:off x="150" y="2590750"/>
            <a:ext cx="12353700" cy="18800100"/>
          </a:xfrm>
          <a:prstGeom prst="rect">
            <a:avLst/>
          </a:prstGeom>
          <a:solidFill>
            <a:srgbClr val="FFF8E6">
              <a:alpha val="5962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25" name="Shape 125"/>
          <p:cNvSpPr/>
          <p:nvPr/>
        </p:nvSpPr>
        <p:spPr>
          <a:xfrm>
            <a:off x="0" y="21441975"/>
            <a:ext cx="32918400" cy="503700"/>
          </a:xfrm>
          <a:prstGeom prst="rect">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80000"/>
              </a:solidFill>
            </a:endParaRPr>
          </a:p>
        </p:txBody>
      </p:sp>
      <p:sp>
        <p:nvSpPr>
          <p:cNvPr id="126" name="Shape 126"/>
          <p:cNvSpPr/>
          <p:nvPr/>
        </p:nvSpPr>
        <p:spPr>
          <a:xfrm>
            <a:off x="12353850" y="2590775"/>
            <a:ext cx="20564400" cy="18800100"/>
          </a:xfrm>
          <a:prstGeom prst="rect">
            <a:avLst/>
          </a:prstGeom>
          <a:solidFill>
            <a:srgbClr val="FFF8E6">
              <a:alpha val="5962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grpSp>
        <p:nvGrpSpPr>
          <p:cNvPr id="127" name="Shape 127"/>
          <p:cNvGrpSpPr/>
          <p:nvPr/>
        </p:nvGrpSpPr>
        <p:grpSpPr>
          <a:xfrm>
            <a:off x="235750" y="2814325"/>
            <a:ext cx="11785584" cy="7588500"/>
            <a:chOff x="433790" y="3119125"/>
            <a:chExt cx="11586300" cy="7588500"/>
          </a:xfrm>
        </p:grpSpPr>
        <p:sp>
          <p:nvSpPr>
            <p:cNvPr id="128" name="Shape 128"/>
            <p:cNvSpPr txBox="1"/>
            <p:nvPr/>
          </p:nvSpPr>
          <p:spPr>
            <a:xfrm>
              <a:off x="433790" y="3119125"/>
              <a:ext cx="11586300" cy="1121400"/>
            </a:xfrm>
            <a:prstGeom prst="rect">
              <a:avLst/>
            </a:prstGeom>
            <a:solidFill>
              <a:srgbClr val="990000"/>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rgbClr val="FFFFFF"/>
                  </a:solidFill>
                  <a:latin typeface="Open Sans"/>
                  <a:ea typeface="Open Sans"/>
                  <a:cs typeface="Open Sans"/>
                  <a:sym typeface="Open Sans"/>
                </a:rPr>
                <a:t>Introduction</a:t>
              </a:r>
              <a:endParaRPr b="1" sz="5000">
                <a:solidFill>
                  <a:srgbClr val="FFFFFF"/>
                </a:solidFill>
                <a:latin typeface="Open Sans"/>
                <a:ea typeface="Open Sans"/>
                <a:cs typeface="Open Sans"/>
                <a:sym typeface="Open Sans"/>
              </a:endParaRPr>
            </a:p>
          </p:txBody>
        </p:sp>
        <p:sp>
          <p:nvSpPr>
            <p:cNvPr id="129" name="Shape 129"/>
            <p:cNvSpPr txBox="1"/>
            <p:nvPr/>
          </p:nvSpPr>
          <p:spPr>
            <a:xfrm>
              <a:off x="433790" y="4088125"/>
              <a:ext cx="11586300" cy="6619500"/>
            </a:xfrm>
            <a:prstGeom prst="rect">
              <a:avLst/>
            </a:prstGeom>
            <a:solidFill>
              <a:schemeClr val="lt1"/>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US" sz="2800">
                  <a:solidFill>
                    <a:schemeClr val="dk1"/>
                  </a:solidFill>
                  <a:latin typeface="Open Sans"/>
                  <a:ea typeface="Open Sans"/>
                  <a:cs typeface="Open Sans"/>
                  <a:sym typeface="Open Sans"/>
                </a:rPr>
                <a:t>Background</a:t>
              </a:r>
              <a:endParaRPr b="1" sz="2800">
                <a:solidFill>
                  <a:schemeClr val="dk1"/>
                </a:solidFill>
                <a:latin typeface="Open Sans"/>
                <a:ea typeface="Open Sans"/>
                <a:cs typeface="Open Sans"/>
                <a:sym typeface="Open Sans"/>
              </a:endParaRPr>
            </a:p>
            <a:p>
              <a:pPr indent="-381000" lvl="0" marL="342900" rtl="0">
                <a:spcBef>
                  <a:spcPts val="0"/>
                </a:spcBef>
                <a:spcAft>
                  <a:spcPts val="0"/>
                </a:spcAft>
                <a:buClr>
                  <a:schemeClr val="dk1"/>
                </a:buClr>
                <a:buSzPts val="2800"/>
                <a:buFont typeface="Open Sans"/>
                <a:buChar char="•"/>
              </a:pPr>
              <a:r>
                <a:rPr lang="en-US" sz="2800">
                  <a:solidFill>
                    <a:schemeClr val="dk1"/>
                  </a:solidFill>
                  <a:latin typeface="Open Sans"/>
                  <a:ea typeface="Open Sans"/>
                  <a:cs typeface="Open Sans"/>
                  <a:sym typeface="Open Sans"/>
                </a:rPr>
                <a:t>About </a:t>
              </a:r>
              <a:r>
                <a:rPr lang="en-US" sz="2800">
                  <a:latin typeface="Open Sans"/>
                  <a:ea typeface="Open Sans"/>
                  <a:cs typeface="Open Sans"/>
                  <a:sym typeface="Open Sans"/>
                </a:rPr>
                <a:t>10 m</a:t>
              </a:r>
              <a:r>
                <a:rPr lang="en-US" sz="2800">
                  <a:latin typeface="Open Sans"/>
                  <a:ea typeface="Open Sans"/>
                  <a:cs typeface="Open Sans"/>
                  <a:sym typeface="Open Sans"/>
                </a:rPr>
                <a:t>illion people</a:t>
              </a:r>
              <a:r>
                <a:rPr lang="en-US" sz="2800">
                  <a:solidFill>
                    <a:schemeClr val="dk1"/>
                  </a:solidFill>
                  <a:latin typeface="Open Sans"/>
                  <a:ea typeface="Open Sans"/>
                  <a:cs typeface="Open Sans"/>
                  <a:sym typeface="Open Sans"/>
                </a:rPr>
                <a:t> suffer from </a:t>
              </a:r>
              <a:r>
                <a:rPr lang="en-US" sz="2800">
                  <a:solidFill>
                    <a:srgbClr val="990000"/>
                  </a:solidFill>
                  <a:latin typeface="Open Sans"/>
                  <a:ea typeface="Open Sans"/>
                  <a:cs typeface="Open Sans"/>
                  <a:sym typeface="Open Sans"/>
                </a:rPr>
                <a:t>age related macular degeneration (AMD)</a:t>
              </a:r>
              <a:r>
                <a:rPr lang="en-US" sz="2800">
                  <a:solidFill>
                    <a:schemeClr val="dk1"/>
                  </a:solidFill>
                  <a:latin typeface="Open Sans"/>
                  <a:ea typeface="Open Sans"/>
                  <a:cs typeface="Open Sans"/>
                  <a:sym typeface="Open Sans"/>
                </a:rPr>
                <a:t>, </a:t>
              </a:r>
              <a:r>
                <a:rPr lang="en-US" sz="2800">
                  <a:latin typeface="Open Sans"/>
                  <a:ea typeface="Open Sans"/>
                  <a:cs typeface="Open Sans"/>
                  <a:sym typeface="Open Sans"/>
                </a:rPr>
                <a:t>750,000</a:t>
              </a:r>
              <a:r>
                <a:rPr lang="en-US" sz="2800">
                  <a:solidFill>
                    <a:schemeClr val="dk1"/>
                  </a:solidFill>
                  <a:latin typeface="Open Sans"/>
                  <a:ea typeface="Open Sans"/>
                  <a:cs typeface="Open Sans"/>
                  <a:sym typeface="Open Sans"/>
                </a:rPr>
                <a:t> from </a:t>
              </a:r>
              <a:r>
                <a:rPr lang="en-US" sz="2800">
                  <a:solidFill>
                    <a:srgbClr val="990000"/>
                  </a:solidFill>
                  <a:latin typeface="Open Sans"/>
                  <a:ea typeface="Open Sans"/>
                  <a:cs typeface="Open Sans"/>
                  <a:sym typeface="Open Sans"/>
                </a:rPr>
                <a:t>diabetic macular edema (DME)</a:t>
              </a:r>
              <a:r>
                <a:rPr lang="en-US" sz="2800">
                  <a:solidFill>
                    <a:schemeClr val="dk1"/>
                  </a:solidFill>
                  <a:latin typeface="Open Sans"/>
                  <a:ea typeface="Open Sans"/>
                  <a:cs typeface="Open Sans"/>
                  <a:sym typeface="Open Sans"/>
                </a:rPr>
                <a:t>, and 200,000 develop </a:t>
              </a:r>
              <a:r>
                <a:rPr lang="en-US" sz="2800">
                  <a:solidFill>
                    <a:srgbClr val="990000"/>
                  </a:solidFill>
                  <a:latin typeface="Open Sans"/>
                  <a:ea typeface="Open Sans"/>
                  <a:cs typeface="Open Sans"/>
                  <a:sym typeface="Open Sans"/>
                </a:rPr>
                <a:t>choroidal neovascularization (CNV)</a:t>
              </a:r>
              <a:r>
                <a:rPr lang="en-US" sz="2800">
                  <a:solidFill>
                    <a:schemeClr val="dk1"/>
                  </a:solidFill>
                  <a:latin typeface="Open Sans"/>
                  <a:ea typeface="Open Sans"/>
                  <a:cs typeface="Open Sans"/>
                  <a:sym typeface="Open Sans"/>
                </a:rPr>
                <a:t> [1] [2].</a:t>
              </a:r>
              <a:endParaRPr sz="2800">
                <a:solidFill>
                  <a:schemeClr val="dk1"/>
                </a:solidFill>
                <a:latin typeface="Open Sans"/>
                <a:ea typeface="Open Sans"/>
                <a:cs typeface="Open Sans"/>
                <a:sym typeface="Open Sans"/>
              </a:endParaRPr>
            </a:p>
            <a:p>
              <a:pPr indent="-381000" lvl="0" marL="342900" rtl="0">
                <a:spcBef>
                  <a:spcPts val="0"/>
                </a:spcBef>
                <a:spcAft>
                  <a:spcPts val="0"/>
                </a:spcAft>
                <a:buClr>
                  <a:schemeClr val="dk1"/>
                </a:buClr>
                <a:buSzPts val="2800"/>
                <a:buFont typeface="Open Sans"/>
                <a:buChar char="•"/>
              </a:pPr>
              <a:r>
                <a:rPr lang="en-US" sz="2800">
                  <a:solidFill>
                    <a:srgbClr val="990000"/>
                  </a:solidFill>
                  <a:latin typeface="Open Sans"/>
                  <a:ea typeface="Open Sans"/>
                  <a:cs typeface="Open Sans"/>
                  <a:sym typeface="Open Sans"/>
                </a:rPr>
                <a:t>Optical coherence tomography (OCT)</a:t>
              </a:r>
              <a:r>
                <a:rPr lang="en-US" sz="2800">
                  <a:solidFill>
                    <a:schemeClr val="dk1"/>
                  </a:solidFill>
                  <a:latin typeface="Open Sans"/>
                  <a:ea typeface="Open Sans"/>
                  <a:cs typeface="Open Sans"/>
                  <a:sym typeface="Open Sans"/>
                </a:rPr>
                <a:t> is critical to image retina for diagnosis</a:t>
              </a:r>
              <a:endParaRPr sz="2800">
                <a:solidFill>
                  <a:schemeClr val="dk1"/>
                </a:solidFill>
                <a:latin typeface="Open Sans"/>
                <a:ea typeface="Open Sans"/>
                <a:cs typeface="Open Sans"/>
                <a:sym typeface="Open Sans"/>
              </a:endParaRPr>
            </a:p>
            <a:p>
              <a:pPr indent="0" lvl="0" marL="0" rtl="0">
                <a:spcBef>
                  <a:spcPts val="0"/>
                </a:spcBef>
                <a:spcAft>
                  <a:spcPts val="0"/>
                </a:spcAft>
                <a:buNone/>
              </a:pPr>
              <a:r>
                <a:rPr b="1" lang="en-US" sz="2800">
                  <a:solidFill>
                    <a:schemeClr val="dk1"/>
                  </a:solidFill>
                  <a:latin typeface="Open Sans"/>
                  <a:ea typeface="Open Sans"/>
                  <a:cs typeface="Open Sans"/>
                  <a:sym typeface="Open Sans"/>
                </a:rPr>
                <a:t>Problem</a:t>
              </a:r>
              <a:endParaRPr b="1" sz="2800">
                <a:solidFill>
                  <a:schemeClr val="dk1"/>
                </a:solidFill>
                <a:latin typeface="Open Sans"/>
                <a:ea typeface="Open Sans"/>
                <a:cs typeface="Open Sans"/>
                <a:sym typeface="Open Sans"/>
              </a:endParaRPr>
            </a:p>
            <a:p>
              <a:pPr indent="-381000" lvl="0" marL="342900" rtl="0">
                <a:spcBef>
                  <a:spcPts val="0"/>
                </a:spcBef>
                <a:spcAft>
                  <a:spcPts val="0"/>
                </a:spcAft>
                <a:buClr>
                  <a:schemeClr val="dk1"/>
                </a:buClr>
                <a:buSzPts val="2800"/>
                <a:buFont typeface="Open Sans"/>
                <a:buChar char="•"/>
              </a:pPr>
              <a:r>
                <a:rPr lang="en-US" sz="2800">
                  <a:solidFill>
                    <a:schemeClr val="dk1"/>
                  </a:solidFill>
                  <a:latin typeface="Open Sans"/>
                  <a:ea typeface="Open Sans"/>
                  <a:cs typeface="Open Sans"/>
                  <a:sym typeface="Open Sans"/>
                </a:rPr>
                <a:t>Increasing demand of imaging studies </a:t>
              </a:r>
              <a:r>
                <a:rPr lang="en-US" sz="2800">
                  <a:solidFill>
                    <a:srgbClr val="990000"/>
                  </a:solidFill>
                  <a:latin typeface="Open Sans"/>
                  <a:ea typeface="Open Sans"/>
                  <a:cs typeface="Open Sans"/>
                  <a:sym typeface="Open Sans"/>
                </a:rPr>
                <a:t>outpace the capacity of practicing radiologists</a:t>
              </a:r>
              <a:endParaRPr sz="2800">
                <a:solidFill>
                  <a:srgbClr val="990000"/>
                </a:solidFill>
                <a:latin typeface="Open Sans"/>
                <a:ea typeface="Open Sans"/>
                <a:cs typeface="Open Sans"/>
                <a:sym typeface="Open Sans"/>
              </a:endParaRPr>
            </a:p>
            <a:p>
              <a:pPr indent="-381000" lvl="0" marL="342900" rtl="0">
                <a:spcBef>
                  <a:spcPts val="0"/>
                </a:spcBef>
                <a:spcAft>
                  <a:spcPts val="0"/>
                </a:spcAft>
                <a:buClr>
                  <a:schemeClr val="dk1"/>
                </a:buClr>
                <a:buSzPts val="2800"/>
                <a:buFont typeface="Open Sans"/>
                <a:buChar char="•"/>
              </a:pPr>
              <a:r>
                <a:rPr lang="en-US" sz="2800">
                  <a:solidFill>
                    <a:schemeClr val="dk1"/>
                  </a:solidFill>
                  <a:latin typeface="Open Sans"/>
                  <a:ea typeface="Open Sans"/>
                  <a:cs typeface="Open Sans"/>
                  <a:sym typeface="Open Sans"/>
                </a:rPr>
                <a:t>Current manual procedure requires many skilled people, a lot of time, and is </a:t>
              </a:r>
              <a:r>
                <a:rPr lang="en-US" sz="2800">
                  <a:solidFill>
                    <a:srgbClr val="990000"/>
                  </a:solidFill>
                  <a:latin typeface="Open Sans"/>
                  <a:ea typeface="Open Sans"/>
                  <a:cs typeface="Open Sans"/>
                  <a:sym typeface="Open Sans"/>
                </a:rPr>
                <a:t>computationally expensive </a:t>
              </a:r>
              <a:r>
                <a:rPr lang="en-US" sz="2800">
                  <a:solidFill>
                    <a:schemeClr val="dk1"/>
                  </a:solidFill>
                  <a:latin typeface="Open Sans"/>
                  <a:ea typeface="Open Sans"/>
                  <a:cs typeface="Open Sans"/>
                  <a:sym typeface="Open Sans"/>
                </a:rPr>
                <a:t>[3]</a:t>
              </a:r>
              <a:endParaRPr sz="2800">
                <a:solidFill>
                  <a:schemeClr val="dk1"/>
                </a:solidFill>
                <a:latin typeface="Open Sans"/>
                <a:ea typeface="Open Sans"/>
                <a:cs typeface="Open Sans"/>
                <a:sym typeface="Open Sans"/>
              </a:endParaRPr>
            </a:p>
            <a:p>
              <a:pPr indent="0" lvl="0" marL="0" rtl="0">
                <a:spcBef>
                  <a:spcPts val="0"/>
                </a:spcBef>
                <a:spcAft>
                  <a:spcPts val="0"/>
                </a:spcAft>
                <a:buNone/>
              </a:pPr>
              <a:r>
                <a:rPr b="1" lang="en-US" sz="2800">
                  <a:solidFill>
                    <a:schemeClr val="dk1"/>
                  </a:solidFill>
                  <a:latin typeface="Open Sans"/>
                  <a:ea typeface="Open Sans"/>
                  <a:cs typeface="Open Sans"/>
                  <a:sym typeface="Open Sans"/>
                </a:rPr>
                <a:t>Solution</a:t>
              </a:r>
              <a:endParaRPr b="1" sz="2800">
                <a:solidFill>
                  <a:schemeClr val="dk1"/>
                </a:solidFill>
                <a:latin typeface="Open Sans"/>
                <a:ea typeface="Open Sans"/>
                <a:cs typeface="Open Sans"/>
                <a:sym typeface="Open Sans"/>
              </a:endParaRPr>
            </a:p>
            <a:p>
              <a:pPr indent="-381000" lvl="0" marL="342900" rtl="0">
                <a:spcBef>
                  <a:spcPts val="0"/>
                </a:spcBef>
                <a:spcAft>
                  <a:spcPts val="0"/>
                </a:spcAft>
                <a:buClr>
                  <a:schemeClr val="dk1"/>
                </a:buClr>
                <a:buSzPts val="2800"/>
                <a:buFont typeface="Open Sans"/>
                <a:buChar char="•"/>
              </a:pPr>
              <a:r>
                <a:rPr lang="en-US" sz="2800">
                  <a:latin typeface="Open Sans"/>
                  <a:ea typeface="Open Sans"/>
                  <a:cs typeface="Open Sans"/>
                  <a:sym typeface="Open Sans"/>
                </a:rPr>
                <a:t>Deep learning </a:t>
              </a:r>
              <a:r>
                <a:rPr lang="en-US" sz="2800">
                  <a:solidFill>
                    <a:schemeClr val="dk1"/>
                  </a:solidFill>
                  <a:latin typeface="Open Sans"/>
                  <a:ea typeface="Open Sans"/>
                  <a:cs typeface="Open Sans"/>
                  <a:sym typeface="Open Sans"/>
                </a:rPr>
                <a:t>approaches can be used to </a:t>
              </a:r>
              <a:r>
                <a:rPr lang="en-US" sz="2800">
                  <a:solidFill>
                    <a:srgbClr val="990000"/>
                  </a:solidFill>
                  <a:latin typeface="Open Sans"/>
                  <a:ea typeface="Open Sans"/>
                  <a:cs typeface="Open Sans"/>
                  <a:sym typeface="Open Sans"/>
                </a:rPr>
                <a:t>classify pathology</a:t>
              </a:r>
              <a:r>
                <a:rPr lang="en-US" sz="2800">
                  <a:solidFill>
                    <a:schemeClr val="dk1"/>
                  </a:solidFill>
                  <a:latin typeface="Open Sans"/>
                  <a:ea typeface="Open Sans"/>
                  <a:cs typeface="Open Sans"/>
                  <a:sym typeface="Open Sans"/>
                </a:rPr>
                <a:t>, </a:t>
              </a:r>
              <a:r>
                <a:rPr lang="en-US" sz="2800">
                  <a:solidFill>
                    <a:srgbClr val="990000"/>
                  </a:solidFill>
                  <a:latin typeface="Open Sans"/>
                  <a:ea typeface="Open Sans"/>
                  <a:cs typeface="Open Sans"/>
                  <a:sym typeface="Open Sans"/>
                </a:rPr>
                <a:t>expediting</a:t>
              </a:r>
              <a:r>
                <a:rPr lang="en-US" sz="2800">
                  <a:solidFill>
                    <a:schemeClr val="dk1"/>
                  </a:solidFill>
                  <a:latin typeface="Open Sans"/>
                  <a:ea typeface="Open Sans"/>
                  <a:cs typeface="Open Sans"/>
                  <a:sym typeface="Open Sans"/>
                </a:rPr>
                <a:t> the process and leading to </a:t>
              </a:r>
              <a:r>
                <a:rPr lang="en-US" sz="2800">
                  <a:solidFill>
                    <a:srgbClr val="990000"/>
                  </a:solidFill>
                  <a:latin typeface="Open Sans"/>
                  <a:ea typeface="Open Sans"/>
                  <a:cs typeface="Open Sans"/>
                  <a:sym typeface="Open Sans"/>
                </a:rPr>
                <a:t>more favorable clinical outcomes</a:t>
              </a:r>
              <a:endParaRPr sz="2800">
                <a:solidFill>
                  <a:srgbClr val="990000"/>
                </a:solidFill>
                <a:latin typeface="Open Sans"/>
                <a:ea typeface="Open Sans"/>
                <a:cs typeface="Open Sans"/>
                <a:sym typeface="Open Sans"/>
              </a:endParaRPr>
            </a:p>
          </p:txBody>
        </p:sp>
      </p:grpSp>
      <p:pic>
        <p:nvPicPr>
          <p:cNvPr id="130" name="Shape 130"/>
          <p:cNvPicPr preferRelativeResize="0"/>
          <p:nvPr/>
        </p:nvPicPr>
        <p:blipFill>
          <a:blip r:embed="rId3">
            <a:alphaModFix/>
          </a:blip>
          <a:stretch>
            <a:fillRect/>
          </a:stretch>
        </p:blipFill>
        <p:spPr>
          <a:xfrm>
            <a:off x="433800" y="223789"/>
            <a:ext cx="1333100" cy="2035761"/>
          </a:xfrm>
          <a:prstGeom prst="rect">
            <a:avLst/>
          </a:prstGeom>
          <a:noFill/>
          <a:ln>
            <a:noFill/>
          </a:ln>
        </p:spPr>
      </p:pic>
      <p:grpSp>
        <p:nvGrpSpPr>
          <p:cNvPr id="131" name="Shape 131"/>
          <p:cNvGrpSpPr/>
          <p:nvPr/>
        </p:nvGrpSpPr>
        <p:grpSpPr>
          <a:xfrm>
            <a:off x="236068" y="10626400"/>
            <a:ext cx="11786420" cy="10485000"/>
            <a:chOff x="433797" y="3119125"/>
            <a:chExt cx="11524807" cy="10485000"/>
          </a:xfrm>
        </p:grpSpPr>
        <p:sp>
          <p:nvSpPr>
            <p:cNvPr id="132" name="Shape 132"/>
            <p:cNvSpPr txBox="1"/>
            <p:nvPr/>
          </p:nvSpPr>
          <p:spPr>
            <a:xfrm>
              <a:off x="433797" y="3119125"/>
              <a:ext cx="11524800" cy="1121400"/>
            </a:xfrm>
            <a:prstGeom prst="rect">
              <a:avLst/>
            </a:prstGeom>
            <a:solidFill>
              <a:srgbClr val="990000"/>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rgbClr val="FFFFFF"/>
                  </a:solidFill>
                  <a:latin typeface="Open Sans"/>
                  <a:ea typeface="Open Sans"/>
                  <a:cs typeface="Open Sans"/>
                  <a:sym typeface="Open Sans"/>
                </a:rPr>
                <a:t>Methods</a:t>
              </a:r>
              <a:endParaRPr b="1" sz="5000">
                <a:solidFill>
                  <a:srgbClr val="FFFFFF"/>
                </a:solidFill>
                <a:latin typeface="Open Sans"/>
                <a:ea typeface="Open Sans"/>
                <a:cs typeface="Open Sans"/>
                <a:sym typeface="Open Sans"/>
              </a:endParaRPr>
            </a:p>
          </p:txBody>
        </p:sp>
        <p:sp>
          <p:nvSpPr>
            <p:cNvPr id="133" name="Shape 133"/>
            <p:cNvSpPr txBox="1"/>
            <p:nvPr/>
          </p:nvSpPr>
          <p:spPr>
            <a:xfrm>
              <a:off x="433804" y="4088125"/>
              <a:ext cx="11524800" cy="9516000"/>
            </a:xfrm>
            <a:prstGeom prst="rect">
              <a:avLst/>
            </a:prstGeom>
            <a:solidFill>
              <a:schemeClr val="lt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SzPts val="1100"/>
                <a:buFont typeface="Arial"/>
                <a:buNone/>
              </a:pPr>
              <a:r>
                <a:t/>
              </a:r>
              <a:endParaRPr b="1" sz="3000">
                <a:solidFill>
                  <a:schemeClr val="dk1"/>
                </a:solidFill>
                <a:latin typeface="Open Sans"/>
                <a:ea typeface="Open Sans"/>
                <a:cs typeface="Open Sans"/>
                <a:sym typeface="Open Sans"/>
              </a:endParaRPr>
            </a:p>
            <a:p>
              <a:pPr indent="0" lvl="0" marL="0" rtl="0">
                <a:spcBef>
                  <a:spcPts val="0"/>
                </a:spcBef>
                <a:spcAft>
                  <a:spcPts val="0"/>
                </a:spcAft>
                <a:buSzPts val="1100"/>
                <a:buFont typeface="Arial"/>
                <a:buNone/>
              </a:pPr>
              <a:r>
                <a:t/>
              </a:r>
              <a:endParaRPr b="1" sz="3000">
                <a:solidFill>
                  <a:schemeClr val="dk1"/>
                </a:solidFill>
                <a:latin typeface="Open Sans"/>
                <a:ea typeface="Open Sans"/>
                <a:cs typeface="Open Sans"/>
                <a:sym typeface="Open Sans"/>
              </a:endParaRPr>
            </a:p>
            <a:p>
              <a:pPr indent="0" lvl="0" marL="0" rtl="0">
                <a:spcBef>
                  <a:spcPts val="0"/>
                </a:spcBef>
                <a:spcAft>
                  <a:spcPts val="0"/>
                </a:spcAft>
                <a:buSzPts val="1100"/>
                <a:buFont typeface="Arial"/>
                <a:buNone/>
              </a:pPr>
              <a:r>
                <a:t/>
              </a:r>
              <a:endParaRPr b="1" sz="3000">
                <a:solidFill>
                  <a:schemeClr val="dk1"/>
                </a:solidFill>
                <a:latin typeface="Open Sans"/>
                <a:ea typeface="Open Sans"/>
                <a:cs typeface="Open Sans"/>
                <a:sym typeface="Open Sans"/>
              </a:endParaRPr>
            </a:p>
            <a:p>
              <a:pPr indent="0" lvl="0" marL="0">
                <a:spcBef>
                  <a:spcPts val="0"/>
                </a:spcBef>
                <a:spcAft>
                  <a:spcPts val="0"/>
                </a:spcAft>
                <a:buSzPts val="1100"/>
                <a:buFont typeface="Arial"/>
                <a:buNone/>
              </a:pPr>
              <a:r>
                <a:t/>
              </a:r>
              <a:endParaRPr b="1" sz="3000">
                <a:solidFill>
                  <a:schemeClr val="dk1"/>
                </a:solidFill>
                <a:latin typeface="Open Sans"/>
                <a:ea typeface="Open Sans"/>
                <a:cs typeface="Open Sans"/>
                <a:sym typeface="Open Sans"/>
              </a:endParaRPr>
            </a:p>
            <a:p>
              <a:pPr indent="0" lvl="0" marL="0">
                <a:spcBef>
                  <a:spcPts val="0"/>
                </a:spcBef>
                <a:spcAft>
                  <a:spcPts val="0"/>
                </a:spcAft>
                <a:buSzPts val="1100"/>
                <a:buFont typeface="Arial"/>
                <a:buNone/>
              </a:pPr>
              <a:r>
                <a:t/>
              </a:r>
              <a:endParaRPr b="1" sz="3000">
                <a:solidFill>
                  <a:schemeClr val="dk1"/>
                </a:solidFill>
                <a:latin typeface="Open Sans"/>
                <a:ea typeface="Open Sans"/>
                <a:cs typeface="Open Sans"/>
                <a:sym typeface="Open Sans"/>
              </a:endParaRPr>
            </a:p>
            <a:p>
              <a:pPr indent="0" lvl="0" marL="0">
                <a:spcBef>
                  <a:spcPts val="0"/>
                </a:spcBef>
                <a:spcAft>
                  <a:spcPts val="0"/>
                </a:spcAft>
                <a:buSzPts val="1100"/>
                <a:buFont typeface="Arial"/>
                <a:buNone/>
              </a:pPr>
              <a:r>
                <a:t/>
              </a:r>
              <a:endParaRPr b="1" sz="3000">
                <a:solidFill>
                  <a:schemeClr val="dk1"/>
                </a:solidFill>
                <a:latin typeface="Open Sans"/>
                <a:ea typeface="Open Sans"/>
                <a:cs typeface="Open Sans"/>
                <a:sym typeface="Open Sans"/>
              </a:endParaRPr>
            </a:p>
            <a:p>
              <a:pPr indent="0" lvl="0" marL="0">
                <a:spcBef>
                  <a:spcPts val="0"/>
                </a:spcBef>
                <a:spcAft>
                  <a:spcPts val="0"/>
                </a:spcAft>
                <a:buSzPts val="1100"/>
                <a:buFont typeface="Arial"/>
                <a:buNone/>
              </a:pPr>
              <a:r>
                <a:t/>
              </a:r>
              <a:endParaRPr b="1" sz="3000">
                <a:solidFill>
                  <a:schemeClr val="dk1"/>
                </a:solidFill>
                <a:latin typeface="Open Sans"/>
                <a:ea typeface="Open Sans"/>
                <a:cs typeface="Open Sans"/>
                <a:sym typeface="Open Sans"/>
              </a:endParaRPr>
            </a:p>
            <a:p>
              <a:pPr indent="0" lvl="0" marL="0">
                <a:spcBef>
                  <a:spcPts val="0"/>
                </a:spcBef>
                <a:spcAft>
                  <a:spcPts val="0"/>
                </a:spcAft>
                <a:buSzPts val="1100"/>
                <a:buFont typeface="Arial"/>
                <a:buNone/>
              </a:pPr>
              <a:r>
                <a:t/>
              </a:r>
              <a:endParaRPr b="1" sz="3000">
                <a:solidFill>
                  <a:schemeClr val="dk1"/>
                </a:solidFill>
                <a:latin typeface="Open Sans"/>
                <a:ea typeface="Open Sans"/>
                <a:cs typeface="Open Sans"/>
                <a:sym typeface="Open Sans"/>
              </a:endParaRPr>
            </a:p>
            <a:p>
              <a:pPr indent="0" lvl="0" marL="0" rtl="0">
                <a:spcBef>
                  <a:spcPts val="0"/>
                </a:spcBef>
                <a:spcAft>
                  <a:spcPts val="0"/>
                </a:spcAft>
                <a:buSzPts val="1100"/>
                <a:buFont typeface="Arial"/>
                <a:buNone/>
              </a:pPr>
              <a:r>
                <a:t/>
              </a:r>
              <a:endParaRPr b="1" sz="2800">
                <a:solidFill>
                  <a:schemeClr val="dk1"/>
                </a:solidFill>
                <a:latin typeface="Open Sans"/>
                <a:ea typeface="Open Sans"/>
                <a:cs typeface="Open Sans"/>
                <a:sym typeface="Open Sans"/>
              </a:endParaRPr>
            </a:p>
            <a:p>
              <a:pPr indent="0" lvl="0" marL="0" rtl="0">
                <a:spcBef>
                  <a:spcPts val="0"/>
                </a:spcBef>
                <a:spcAft>
                  <a:spcPts val="0"/>
                </a:spcAft>
                <a:buSzPts val="1100"/>
                <a:buFont typeface="Arial"/>
                <a:buNone/>
              </a:pPr>
              <a:r>
                <a:t/>
              </a:r>
              <a:endParaRPr b="1" sz="2800">
                <a:solidFill>
                  <a:schemeClr val="dk1"/>
                </a:solidFill>
                <a:latin typeface="Open Sans"/>
                <a:ea typeface="Open Sans"/>
                <a:cs typeface="Open Sans"/>
                <a:sym typeface="Open Sans"/>
              </a:endParaRPr>
            </a:p>
            <a:p>
              <a:pPr indent="0" lvl="0" marL="0" rtl="0">
                <a:spcBef>
                  <a:spcPts val="0"/>
                </a:spcBef>
                <a:spcAft>
                  <a:spcPts val="0"/>
                </a:spcAft>
                <a:buNone/>
              </a:pPr>
              <a:r>
                <a:t/>
              </a:r>
              <a:endParaRPr sz="2800">
                <a:solidFill>
                  <a:schemeClr val="dk1"/>
                </a:solidFill>
                <a:latin typeface="Open Sans"/>
                <a:ea typeface="Open Sans"/>
                <a:cs typeface="Open Sans"/>
                <a:sym typeface="Open Sans"/>
              </a:endParaRPr>
            </a:p>
            <a:p>
              <a:pPr indent="0" lvl="0" marL="0" rtl="0">
                <a:spcBef>
                  <a:spcPts val="0"/>
                </a:spcBef>
                <a:spcAft>
                  <a:spcPts val="0"/>
                </a:spcAft>
                <a:buNone/>
              </a:pPr>
              <a:r>
                <a:rPr lang="en-US" sz="2800">
                  <a:solidFill>
                    <a:schemeClr val="dk1"/>
                  </a:solidFill>
                  <a:latin typeface="Open Sans"/>
                  <a:ea typeface="Open Sans"/>
                  <a:cs typeface="Open Sans"/>
                  <a:sym typeface="Open Sans"/>
                </a:rPr>
                <a:t>								</a:t>
              </a:r>
              <a:r>
                <a:rPr b="1" lang="en-US" sz="2800">
                  <a:solidFill>
                    <a:schemeClr val="dk1"/>
                  </a:solidFill>
                  <a:latin typeface="Open Sans"/>
                  <a:ea typeface="Open Sans"/>
                  <a:cs typeface="Open Sans"/>
                  <a:sym typeface="Open Sans"/>
                </a:rPr>
                <a:t>Model Training</a:t>
              </a:r>
              <a:endParaRPr b="1" sz="2800">
                <a:solidFill>
                  <a:schemeClr val="dk1"/>
                </a:solidFill>
                <a:latin typeface="Open Sans"/>
                <a:ea typeface="Open Sans"/>
                <a:cs typeface="Open Sans"/>
                <a:sym typeface="Open Sans"/>
              </a:endParaRPr>
            </a:p>
            <a:p>
              <a:pPr indent="-381000" lvl="0" marL="4000500" rtl="0">
                <a:spcBef>
                  <a:spcPts val="0"/>
                </a:spcBef>
                <a:spcAft>
                  <a:spcPts val="0"/>
                </a:spcAft>
                <a:buClr>
                  <a:schemeClr val="dk1"/>
                </a:buClr>
                <a:buSzPts val="2800"/>
                <a:buFont typeface="Open Sans"/>
                <a:buChar char="•"/>
              </a:pPr>
              <a:r>
                <a:rPr lang="en-US" sz="2800">
                  <a:solidFill>
                    <a:srgbClr val="990000"/>
                  </a:solidFill>
                  <a:latin typeface="Open Sans"/>
                  <a:ea typeface="Open Sans"/>
                  <a:cs typeface="Open Sans"/>
                  <a:sym typeface="Open Sans"/>
                </a:rPr>
                <a:t>Transfer learning</a:t>
              </a:r>
              <a:r>
                <a:rPr lang="en-US" sz="2800">
                  <a:solidFill>
                    <a:schemeClr val="dk1"/>
                  </a:solidFill>
                  <a:latin typeface="Open Sans"/>
                  <a:ea typeface="Open Sans"/>
                  <a:cs typeface="Open Sans"/>
                  <a:sym typeface="Open Sans"/>
                </a:rPr>
                <a:t> with stochastic gradient descent on </a:t>
              </a:r>
              <a:r>
                <a:rPr lang="en-US" sz="2800">
                  <a:solidFill>
                    <a:srgbClr val="990000"/>
                  </a:solidFill>
                  <a:latin typeface="Open Sans"/>
                  <a:ea typeface="Open Sans"/>
                  <a:cs typeface="Open Sans"/>
                  <a:sym typeface="Open Sans"/>
                </a:rPr>
                <a:t>VGG19</a:t>
              </a:r>
              <a:r>
                <a:rPr lang="en-US" sz="2800">
                  <a:solidFill>
                    <a:schemeClr val="dk1"/>
                  </a:solidFill>
                  <a:latin typeface="Open Sans"/>
                  <a:ea typeface="Open Sans"/>
                  <a:cs typeface="Open Sans"/>
                  <a:sym typeface="Open Sans"/>
                </a:rPr>
                <a:t> and </a:t>
              </a:r>
              <a:r>
                <a:rPr lang="en-US" sz="2800">
                  <a:solidFill>
                    <a:srgbClr val="990000"/>
                  </a:solidFill>
                  <a:latin typeface="Open Sans"/>
                  <a:ea typeface="Open Sans"/>
                  <a:cs typeface="Open Sans"/>
                  <a:sym typeface="Open Sans"/>
                </a:rPr>
                <a:t>InceptionV3</a:t>
              </a:r>
              <a:r>
                <a:rPr lang="en-US" sz="2800">
                  <a:solidFill>
                    <a:schemeClr val="dk1"/>
                  </a:solidFill>
                  <a:latin typeface="Open Sans"/>
                  <a:ea typeface="Open Sans"/>
                  <a:cs typeface="Open Sans"/>
                  <a:sym typeface="Open Sans"/>
                </a:rPr>
                <a:t> architectures pretrained on ImageNet </a:t>
              </a:r>
              <a:endParaRPr sz="2800">
                <a:solidFill>
                  <a:schemeClr val="dk1"/>
                </a:solidFill>
                <a:latin typeface="Open Sans"/>
                <a:ea typeface="Open Sans"/>
                <a:cs typeface="Open Sans"/>
                <a:sym typeface="Open Sans"/>
              </a:endParaRPr>
            </a:p>
            <a:p>
              <a:pPr indent="-381000" lvl="0" marL="4000500" rtl="0">
                <a:spcBef>
                  <a:spcPts val="0"/>
                </a:spcBef>
                <a:spcAft>
                  <a:spcPts val="0"/>
                </a:spcAft>
                <a:buClr>
                  <a:schemeClr val="dk1"/>
                </a:buClr>
                <a:buSzPts val="2800"/>
                <a:buFont typeface="Open Sans"/>
                <a:buChar char="•"/>
              </a:pPr>
              <a:r>
                <a:rPr lang="en-US" sz="2800">
                  <a:solidFill>
                    <a:srgbClr val="990000"/>
                  </a:solidFill>
                  <a:latin typeface="Open Sans"/>
                  <a:ea typeface="Open Sans"/>
                  <a:cs typeface="Open Sans"/>
                  <a:sym typeface="Open Sans"/>
                </a:rPr>
                <a:t>Data augmentation</a:t>
              </a:r>
              <a:r>
                <a:rPr lang="en-US" sz="2800">
                  <a:solidFill>
                    <a:schemeClr val="dk1"/>
                  </a:solidFill>
                  <a:latin typeface="Open Sans"/>
                  <a:ea typeface="Open Sans"/>
                  <a:cs typeface="Open Sans"/>
                  <a:sym typeface="Open Sans"/>
                </a:rPr>
                <a:t> used to randomly transform position and orientation to expand dataset</a:t>
              </a:r>
              <a:endParaRPr sz="2800">
                <a:solidFill>
                  <a:schemeClr val="dk1"/>
                </a:solidFill>
                <a:latin typeface="Open Sans"/>
                <a:ea typeface="Open Sans"/>
                <a:cs typeface="Open Sans"/>
                <a:sym typeface="Open Sans"/>
              </a:endParaRPr>
            </a:p>
            <a:p>
              <a:pPr indent="0" lvl="0" marL="0" rtl="0">
                <a:spcBef>
                  <a:spcPts val="0"/>
                </a:spcBef>
                <a:spcAft>
                  <a:spcPts val="0"/>
                </a:spcAft>
                <a:buNone/>
              </a:pPr>
              <a:r>
                <a:rPr lang="en-US" sz="2800">
                  <a:solidFill>
                    <a:schemeClr val="dk1"/>
                  </a:solidFill>
                  <a:latin typeface="Open Sans"/>
                  <a:ea typeface="Open Sans"/>
                  <a:cs typeface="Open Sans"/>
                  <a:sym typeface="Open Sans"/>
                </a:rPr>
                <a:t>								</a:t>
              </a:r>
              <a:r>
                <a:rPr b="1" lang="en-US" sz="2800">
                  <a:solidFill>
                    <a:schemeClr val="dk1"/>
                  </a:solidFill>
                  <a:latin typeface="Open Sans"/>
                  <a:ea typeface="Open Sans"/>
                  <a:cs typeface="Open Sans"/>
                  <a:sym typeface="Open Sans"/>
                </a:rPr>
                <a:t>Visualization</a:t>
              </a:r>
              <a:endParaRPr b="1" sz="2800">
                <a:solidFill>
                  <a:schemeClr val="dk1"/>
                </a:solidFill>
                <a:latin typeface="Open Sans"/>
                <a:ea typeface="Open Sans"/>
                <a:cs typeface="Open Sans"/>
                <a:sym typeface="Open Sans"/>
              </a:endParaRPr>
            </a:p>
            <a:p>
              <a:pPr indent="-381000" lvl="0" marL="4000500" rtl="0">
                <a:spcBef>
                  <a:spcPts val="0"/>
                </a:spcBef>
                <a:spcAft>
                  <a:spcPts val="0"/>
                </a:spcAft>
                <a:buClr>
                  <a:schemeClr val="dk1"/>
                </a:buClr>
                <a:buSzPts val="2800"/>
                <a:buFont typeface="Open Sans"/>
                <a:buChar char="•"/>
              </a:pPr>
              <a:r>
                <a:rPr lang="en-US" sz="2800">
                  <a:solidFill>
                    <a:srgbClr val="990000"/>
                  </a:solidFill>
                  <a:latin typeface="Open Sans"/>
                  <a:ea typeface="Open Sans"/>
                  <a:cs typeface="Open Sans"/>
                  <a:sym typeface="Open Sans"/>
                </a:rPr>
                <a:t>Saliency maps</a:t>
              </a:r>
              <a:r>
                <a:rPr lang="en-US" sz="2800">
                  <a:solidFill>
                    <a:schemeClr val="dk1"/>
                  </a:solidFill>
                  <a:latin typeface="Open Sans"/>
                  <a:ea typeface="Open Sans"/>
                  <a:cs typeface="Open Sans"/>
                  <a:sym typeface="Open Sans"/>
                </a:rPr>
                <a:t> and c</a:t>
              </a:r>
              <a:r>
                <a:rPr lang="en-US" sz="2800">
                  <a:solidFill>
                    <a:srgbClr val="990000"/>
                  </a:solidFill>
                  <a:latin typeface="Open Sans"/>
                  <a:ea typeface="Open Sans"/>
                  <a:cs typeface="Open Sans"/>
                  <a:sym typeface="Open Sans"/>
                </a:rPr>
                <a:t>lass activation maps</a:t>
              </a:r>
              <a:r>
                <a:rPr lang="en-US" sz="2800">
                  <a:solidFill>
                    <a:schemeClr val="dk1"/>
                  </a:solidFill>
                  <a:latin typeface="Open Sans"/>
                  <a:ea typeface="Open Sans"/>
                  <a:cs typeface="Open Sans"/>
                  <a:sym typeface="Open Sans"/>
                </a:rPr>
                <a:t> used to visualize networks</a:t>
              </a:r>
              <a:endParaRPr sz="2800">
                <a:solidFill>
                  <a:schemeClr val="dk1"/>
                </a:solidFill>
                <a:latin typeface="Open Sans"/>
                <a:ea typeface="Open Sans"/>
                <a:cs typeface="Open Sans"/>
                <a:sym typeface="Open Sans"/>
              </a:endParaRPr>
            </a:p>
            <a:p>
              <a:pPr indent="0" lvl="0" marL="3200400" rtl="0">
                <a:spcBef>
                  <a:spcPts val="0"/>
                </a:spcBef>
                <a:spcAft>
                  <a:spcPts val="0"/>
                </a:spcAft>
                <a:buNone/>
              </a:pPr>
              <a:r>
                <a:t/>
              </a:r>
              <a:endParaRPr b="1" sz="2800">
                <a:solidFill>
                  <a:schemeClr val="dk1"/>
                </a:solidFill>
                <a:latin typeface="Open Sans"/>
                <a:ea typeface="Open Sans"/>
                <a:cs typeface="Open Sans"/>
                <a:sym typeface="Open Sans"/>
              </a:endParaRPr>
            </a:p>
            <a:p>
              <a:pPr indent="0" lvl="0" marL="0" rtl="0">
                <a:spcBef>
                  <a:spcPts val="0"/>
                </a:spcBef>
                <a:spcAft>
                  <a:spcPts val="0"/>
                </a:spcAft>
                <a:buNone/>
              </a:pPr>
              <a:r>
                <a:t/>
              </a:r>
              <a:endParaRPr b="1" sz="2800">
                <a:solidFill>
                  <a:schemeClr val="dk1"/>
                </a:solidFill>
                <a:latin typeface="Open Sans"/>
                <a:ea typeface="Open Sans"/>
                <a:cs typeface="Open Sans"/>
                <a:sym typeface="Open Sans"/>
              </a:endParaRPr>
            </a:p>
            <a:p>
              <a:pPr indent="0" lvl="0" marL="0" rtl="0">
                <a:spcBef>
                  <a:spcPts val="0"/>
                </a:spcBef>
                <a:spcAft>
                  <a:spcPts val="0"/>
                </a:spcAft>
                <a:buNone/>
              </a:pPr>
              <a:r>
                <a:t/>
              </a:r>
              <a:endParaRPr sz="3000">
                <a:latin typeface="Open Sans"/>
                <a:ea typeface="Open Sans"/>
                <a:cs typeface="Open Sans"/>
                <a:sym typeface="Open Sans"/>
              </a:endParaRPr>
            </a:p>
          </p:txBody>
        </p:sp>
      </p:grpSp>
      <p:grpSp>
        <p:nvGrpSpPr>
          <p:cNvPr id="134" name="Shape 134"/>
          <p:cNvGrpSpPr/>
          <p:nvPr/>
        </p:nvGrpSpPr>
        <p:grpSpPr>
          <a:xfrm>
            <a:off x="12687334" y="2811136"/>
            <a:ext cx="19888353" cy="14418543"/>
            <a:chOff x="433791" y="3119124"/>
            <a:chExt cx="11524803" cy="8509025"/>
          </a:xfrm>
        </p:grpSpPr>
        <p:sp>
          <p:nvSpPr>
            <p:cNvPr id="135" name="Shape 135"/>
            <p:cNvSpPr txBox="1"/>
            <p:nvPr/>
          </p:nvSpPr>
          <p:spPr>
            <a:xfrm>
              <a:off x="433794" y="3119124"/>
              <a:ext cx="11524800" cy="606000"/>
            </a:xfrm>
            <a:prstGeom prst="rect">
              <a:avLst/>
            </a:prstGeom>
            <a:solidFill>
              <a:srgbClr val="990000"/>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rgbClr val="FFFFFF"/>
                  </a:solidFill>
                  <a:latin typeface="Open Sans"/>
                  <a:ea typeface="Open Sans"/>
                  <a:cs typeface="Open Sans"/>
                  <a:sym typeface="Open Sans"/>
                </a:rPr>
                <a:t>Results and Discussion</a:t>
              </a:r>
              <a:endParaRPr b="1" sz="5000">
                <a:solidFill>
                  <a:srgbClr val="FFFFFF"/>
                </a:solidFill>
                <a:latin typeface="Open Sans"/>
                <a:ea typeface="Open Sans"/>
                <a:cs typeface="Open Sans"/>
                <a:sym typeface="Open Sans"/>
              </a:endParaRPr>
            </a:p>
          </p:txBody>
        </p:sp>
        <p:sp>
          <p:nvSpPr>
            <p:cNvPr id="136" name="Shape 136"/>
            <p:cNvSpPr txBox="1"/>
            <p:nvPr/>
          </p:nvSpPr>
          <p:spPr>
            <a:xfrm>
              <a:off x="433791" y="3725249"/>
              <a:ext cx="11524800" cy="7902900"/>
            </a:xfrm>
            <a:prstGeom prst="rect">
              <a:avLst/>
            </a:prstGeom>
            <a:solidFill>
              <a:schemeClr val="lt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3000">
                <a:latin typeface="Open Sans"/>
                <a:ea typeface="Open Sans"/>
                <a:cs typeface="Open Sans"/>
                <a:sym typeface="Open Sans"/>
              </a:endParaRPr>
            </a:p>
          </p:txBody>
        </p:sp>
      </p:grpSp>
      <p:pic>
        <p:nvPicPr>
          <p:cNvPr descr="test_acc.png" id="137" name="Shape 137"/>
          <p:cNvPicPr preferRelativeResize="0"/>
          <p:nvPr/>
        </p:nvPicPr>
        <p:blipFill rotWithShape="1">
          <a:blip r:embed="rId4">
            <a:alphaModFix/>
          </a:blip>
          <a:srcRect b="0" l="0" r="0" t="0"/>
          <a:stretch/>
        </p:blipFill>
        <p:spPr>
          <a:xfrm>
            <a:off x="13250525" y="11530000"/>
            <a:ext cx="4954675" cy="4715199"/>
          </a:xfrm>
          <a:prstGeom prst="rect">
            <a:avLst/>
          </a:prstGeom>
          <a:noFill/>
          <a:ln>
            <a:noFill/>
          </a:ln>
        </p:spPr>
      </p:pic>
      <p:pic>
        <p:nvPicPr>
          <p:cNvPr descr="train_performance.png" id="138" name="Shape 138"/>
          <p:cNvPicPr preferRelativeResize="0"/>
          <p:nvPr/>
        </p:nvPicPr>
        <p:blipFill rotWithShape="1">
          <a:blip r:embed="rId5">
            <a:alphaModFix/>
          </a:blip>
          <a:srcRect b="0" l="0" r="0" t="0"/>
          <a:stretch/>
        </p:blipFill>
        <p:spPr>
          <a:xfrm>
            <a:off x="12772212" y="3962388"/>
            <a:ext cx="6003926" cy="6400800"/>
          </a:xfrm>
          <a:prstGeom prst="rect">
            <a:avLst/>
          </a:prstGeom>
          <a:noFill/>
          <a:ln>
            <a:noFill/>
          </a:ln>
        </p:spPr>
      </p:pic>
      <p:pic>
        <p:nvPicPr>
          <p:cNvPr descr="Updated Saliency Map Pics.png" id="139" name="Shape 139"/>
          <p:cNvPicPr preferRelativeResize="0"/>
          <p:nvPr/>
        </p:nvPicPr>
        <p:blipFill rotWithShape="1">
          <a:blip r:embed="rId6">
            <a:alphaModFix/>
          </a:blip>
          <a:srcRect b="0" l="0" r="12816" t="1107"/>
          <a:stretch/>
        </p:blipFill>
        <p:spPr>
          <a:xfrm>
            <a:off x="27767775" y="3878475"/>
            <a:ext cx="4643898" cy="6255123"/>
          </a:xfrm>
          <a:prstGeom prst="rect">
            <a:avLst/>
          </a:prstGeom>
          <a:noFill/>
          <a:ln>
            <a:noFill/>
          </a:ln>
        </p:spPr>
      </p:pic>
      <p:pic>
        <p:nvPicPr>
          <p:cNvPr descr="Activation Map Pics.png" id="140" name="Shape 140"/>
          <p:cNvPicPr preferRelativeResize="0"/>
          <p:nvPr/>
        </p:nvPicPr>
        <p:blipFill rotWithShape="1">
          <a:blip r:embed="rId7">
            <a:alphaModFix/>
          </a:blip>
          <a:srcRect b="0" l="0" r="12180" t="0"/>
          <a:stretch/>
        </p:blipFill>
        <p:spPr>
          <a:xfrm>
            <a:off x="27767775" y="10363200"/>
            <a:ext cx="4700776" cy="6400801"/>
          </a:xfrm>
          <a:prstGeom prst="rect">
            <a:avLst/>
          </a:prstGeom>
          <a:noFill/>
          <a:ln>
            <a:noFill/>
          </a:ln>
        </p:spPr>
      </p:pic>
      <p:grpSp>
        <p:nvGrpSpPr>
          <p:cNvPr id="141" name="Shape 141"/>
          <p:cNvGrpSpPr/>
          <p:nvPr/>
        </p:nvGrpSpPr>
        <p:grpSpPr>
          <a:xfrm>
            <a:off x="19408400" y="4130663"/>
            <a:ext cx="7363288" cy="6272166"/>
            <a:chOff x="20523125" y="8001725"/>
            <a:chExt cx="7363288" cy="6272166"/>
          </a:xfrm>
        </p:grpSpPr>
        <p:pic>
          <p:nvPicPr>
            <p:cNvPr descr="vgg_roc.png" id="142" name="Shape 142"/>
            <p:cNvPicPr preferRelativeResize="0"/>
            <p:nvPr/>
          </p:nvPicPr>
          <p:blipFill rotWithShape="1">
            <a:blip r:embed="rId8">
              <a:alphaModFix/>
            </a:blip>
            <a:srcRect b="0" l="0" r="0" t="0"/>
            <a:stretch/>
          </p:blipFill>
          <p:spPr>
            <a:xfrm>
              <a:off x="24183575" y="8051000"/>
              <a:ext cx="3671887" cy="2590800"/>
            </a:xfrm>
            <a:prstGeom prst="rect">
              <a:avLst/>
            </a:prstGeom>
            <a:noFill/>
            <a:ln>
              <a:noFill/>
            </a:ln>
          </p:spPr>
        </p:pic>
        <p:pic>
          <p:nvPicPr>
            <p:cNvPr descr="iv3_roc.png" id="143" name="Shape 143"/>
            <p:cNvPicPr preferRelativeResize="0"/>
            <p:nvPr/>
          </p:nvPicPr>
          <p:blipFill rotWithShape="1">
            <a:blip r:embed="rId9">
              <a:alphaModFix/>
            </a:blip>
            <a:srcRect b="0" l="0" r="0" t="0"/>
            <a:stretch/>
          </p:blipFill>
          <p:spPr>
            <a:xfrm>
              <a:off x="24152613" y="11155538"/>
              <a:ext cx="3733800" cy="2635250"/>
            </a:xfrm>
            <a:prstGeom prst="rect">
              <a:avLst/>
            </a:prstGeom>
            <a:noFill/>
            <a:ln>
              <a:noFill/>
            </a:ln>
          </p:spPr>
        </p:pic>
        <p:pic>
          <p:nvPicPr>
            <p:cNvPr descr="iv3_confusion.png" id="144" name="Shape 144"/>
            <p:cNvPicPr preferRelativeResize="0"/>
            <p:nvPr/>
          </p:nvPicPr>
          <p:blipFill rotWithShape="1">
            <a:blip r:embed="rId10">
              <a:alphaModFix/>
            </a:blip>
            <a:srcRect b="0" l="0" r="0" t="0"/>
            <a:stretch/>
          </p:blipFill>
          <p:spPr>
            <a:xfrm>
              <a:off x="20523125" y="11137600"/>
              <a:ext cx="3637750" cy="3136291"/>
            </a:xfrm>
            <a:prstGeom prst="rect">
              <a:avLst/>
            </a:prstGeom>
            <a:noFill/>
            <a:ln>
              <a:noFill/>
            </a:ln>
          </p:spPr>
        </p:pic>
        <p:pic>
          <p:nvPicPr>
            <p:cNvPr descr="vgg_confusion.png" id="145" name="Shape 145"/>
            <p:cNvPicPr preferRelativeResize="0"/>
            <p:nvPr/>
          </p:nvPicPr>
          <p:blipFill rotWithShape="1">
            <a:blip r:embed="rId11">
              <a:alphaModFix/>
            </a:blip>
            <a:srcRect b="0" l="0" r="0" t="0"/>
            <a:stretch/>
          </p:blipFill>
          <p:spPr>
            <a:xfrm>
              <a:off x="20545825" y="8001725"/>
              <a:ext cx="3637750" cy="3135875"/>
            </a:xfrm>
            <a:prstGeom prst="rect">
              <a:avLst/>
            </a:prstGeom>
            <a:noFill/>
            <a:ln>
              <a:noFill/>
            </a:ln>
          </p:spPr>
        </p:pic>
      </p:grpSp>
      <p:grpSp>
        <p:nvGrpSpPr>
          <p:cNvPr id="146" name="Shape 146"/>
          <p:cNvGrpSpPr/>
          <p:nvPr/>
        </p:nvGrpSpPr>
        <p:grpSpPr>
          <a:xfrm>
            <a:off x="546214" y="11749657"/>
            <a:ext cx="3316224" cy="6255122"/>
            <a:chOff x="20100325" y="1069550"/>
            <a:chExt cx="9753600" cy="18784150"/>
          </a:xfrm>
        </p:grpSpPr>
        <p:pic>
          <p:nvPicPr>
            <p:cNvPr id="147" name="Shape 147"/>
            <p:cNvPicPr preferRelativeResize="0"/>
            <p:nvPr/>
          </p:nvPicPr>
          <p:blipFill>
            <a:blip r:embed="rId12">
              <a:alphaModFix/>
            </a:blip>
            <a:stretch>
              <a:fillRect/>
            </a:stretch>
          </p:blipFill>
          <p:spPr>
            <a:xfrm>
              <a:off x="20100325" y="15129300"/>
              <a:ext cx="4876800" cy="4724400"/>
            </a:xfrm>
            <a:prstGeom prst="rect">
              <a:avLst/>
            </a:prstGeom>
            <a:noFill/>
            <a:ln>
              <a:noFill/>
            </a:ln>
          </p:spPr>
        </p:pic>
        <p:pic>
          <p:nvPicPr>
            <p:cNvPr id="148" name="Shape 148"/>
            <p:cNvPicPr preferRelativeResize="0"/>
            <p:nvPr/>
          </p:nvPicPr>
          <p:blipFill>
            <a:blip r:embed="rId13">
              <a:alphaModFix/>
            </a:blip>
            <a:stretch>
              <a:fillRect/>
            </a:stretch>
          </p:blipFill>
          <p:spPr>
            <a:xfrm>
              <a:off x="24977125" y="15129300"/>
              <a:ext cx="4876800" cy="4724400"/>
            </a:xfrm>
            <a:prstGeom prst="rect">
              <a:avLst/>
            </a:prstGeom>
            <a:noFill/>
            <a:ln>
              <a:noFill/>
            </a:ln>
          </p:spPr>
        </p:pic>
        <p:pic>
          <p:nvPicPr>
            <p:cNvPr id="149" name="Shape 149"/>
            <p:cNvPicPr preferRelativeResize="0"/>
            <p:nvPr/>
          </p:nvPicPr>
          <p:blipFill>
            <a:blip r:embed="rId14">
              <a:alphaModFix/>
            </a:blip>
            <a:stretch>
              <a:fillRect/>
            </a:stretch>
          </p:blipFill>
          <p:spPr>
            <a:xfrm>
              <a:off x="24977125" y="10452800"/>
              <a:ext cx="4876800" cy="4724400"/>
            </a:xfrm>
            <a:prstGeom prst="rect">
              <a:avLst/>
            </a:prstGeom>
            <a:noFill/>
            <a:ln>
              <a:noFill/>
            </a:ln>
          </p:spPr>
        </p:pic>
        <p:pic>
          <p:nvPicPr>
            <p:cNvPr id="150" name="Shape 150"/>
            <p:cNvPicPr preferRelativeResize="0"/>
            <p:nvPr/>
          </p:nvPicPr>
          <p:blipFill>
            <a:blip r:embed="rId15">
              <a:alphaModFix/>
            </a:blip>
            <a:stretch>
              <a:fillRect/>
            </a:stretch>
          </p:blipFill>
          <p:spPr>
            <a:xfrm>
              <a:off x="20100325" y="10400413"/>
              <a:ext cx="4876800" cy="4724400"/>
            </a:xfrm>
            <a:prstGeom prst="rect">
              <a:avLst/>
            </a:prstGeom>
            <a:noFill/>
            <a:ln>
              <a:noFill/>
            </a:ln>
          </p:spPr>
        </p:pic>
        <p:pic>
          <p:nvPicPr>
            <p:cNvPr id="151" name="Shape 151"/>
            <p:cNvPicPr preferRelativeResize="0"/>
            <p:nvPr/>
          </p:nvPicPr>
          <p:blipFill>
            <a:blip r:embed="rId16">
              <a:alphaModFix/>
            </a:blip>
            <a:stretch>
              <a:fillRect/>
            </a:stretch>
          </p:blipFill>
          <p:spPr>
            <a:xfrm>
              <a:off x="24977125" y="5728400"/>
              <a:ext cx="4876800" cy="4724400"/>
            </a:xfrm>
            <a:prstGeom prst="rect">
              <a:avLst/>
            </a:prstGeom>
            <a:noFill/>
            <a:ln>
              <a:noFill/>
            </a:ln>
          </p:spPr>
        </p:pic>
        <p:pic>
          <p:nvPicPr>
            <p:cNvPr id="152" name="Shape 152"/>
            <p:cNvPicPr preferRelativeResize="0"/>
            <p:nvPr/>
          </p:nvPicPr>
          <p:blipFill>
            <a:blip r:embed="rId17">
              <a:alphaModFix/>
            </a:blip>
            <a:stretch>
              <a:fillRect/>
            </a:stretch>
          </p:blipFill>
          <p:spPr>
            <a:xfrm>
              <a:off x="20100325" y="5728400"/>
              <a:ext cx="4876800" cy="4724400"/>
            </a:xfrm>
            <a:prstGeom prst="rect">
              <a:avLst/>
            </a:prstGeom>
            <a:noFill/>
            <a:ln>
              <a:noFill/>
            </a:ln>
          </p:spPr>
        </p:pic>
        <p:pic>
          <p:nvPicPr>
            <p:cNvPr id="153" name="Shape 153"/>
            <p:cNvPicPr preferRelativeResize="0"/>
            <p:nvPr/>
          </p:nvPicPr>
          <p:blipFill>
            <a:blip r:embed="rId18">
              <a:alphaModFix/>
            </a:blip>
            <a:stretch>
              <a:fillRect/>
            </a:stretch>
          </p:blipFill>
          <p:spPr>
            <a:xfrm>
              <a:off x="24977125" y="1069550"/>
              <a:ext cx="4876800" cy="4724400"/>
            </a:xfrm>
            <a:prstGeom prst="rect">
              <a:avLst/>
            </a:prstGeom>
            <a:noFill/>
            <a:ln>
              <a:noFill/>
            </a:ln>
          </p:spPr>
        </p:pic>
        <p:pic>
          <p:nvPicPr>
            <p:cNvPr id="154" name="Shape 154"/>
            <p:cNvPicPr preferRelativeResize="0"/>
            <p:nvPr/>
          </p:nvPicPr>
          <p:blipFill>
            <a:blip r:embed="rId19">
              <a:alphaModFix/>
            </a:blip>
            <a:stretch>
              <a:fillRect/>
            </a:stretch>
          </p:blipFill>
          <p:spPr>
            <a:xfrm>
              <a:off x="20100325" y="1069550"/>
              <a:ext cx="4876800" cy="4724400"/>
            </a:xfrm>
            <a:prstGeom prst="rect">
              <a:avLst/>
            </a:prstGeom>
            <a:noFill/>
            <a:ln>
              <a:noFill/>
            </a:ln>
          </p:spPr>
        </p:pic>
      </p:grpSp>
      <p:pic>
        <p:nvPicPr>
          <p:cNvPr id="155" name="Shape 155"/>
          <p:cNvPicPr preferRelativeResize="0"/>
          <p:nvPr/>
        </p:nvPicPr>
        <p:blipFill>
          <a:blip r:embed="rId20">
            <a:alphaModFix/>
          </a:blip>
          <a:stretch>
            <a:fillRect/>
          </a:stretch>
        </p:blipFill>
        <p:spPr>
          <a:xfrm>
            <a:off x="4724500" y="12585400"/>
            <a:ext cx="3671875" cy="2156242"/>
          </a:xfrm>
          <a:prstGeom prst="rect">
            <a:avLst/>
          </a:prstGeom>
          <a:noFill/>
          <a:ln>
            <a:noFill/>
          </a:ln>
        </p:spPr>
      </p:pic>
      <p:pic>
        <p:nvPicPr>
          <p:cNvPr id="156" name="Shape 156"/>
          <p:cNvPicPr preferRelativeResize="0"/>
          <p:nvPr/>
        </p:nvPicPr>
        <p:blipFill rotWithShape="1">
          <a:blip r:embed="rId21">
            <a:alphaModFix/>
          </a:blip>
          <a:srcRect b="40052" l="0" r="0" t="11939"/>
          <a:stretch/>
        </p:blipFill>
        <p:spPr>
          <a:xfrm>
            <a:off x="4648288" y="15153038"/>
            <a:ext cx="6995902" cy="1306500"/>
          </a:xfrm>
          <a:prstGeom prst="rect">
            <a:avLst/>
          </a:prstGeom>
          <a:noFill/>
          <a:ln>
            <a:noFill/>
          </a:ln>
        </p:spPr>
      </p:pic>
      <p:pic>
        <p:nvPicPr>
          <p:cNvPr id="157" name="Shape 157"/>
          <p:cNvPicPr preferRelativeResize="0"/>
          <p:nvPr/>
        </p:nvPicPr>
        <p:blipFill>
          <a:blip r:embed="rId22">
            <a:alphaModFix/>
          </a:blip>
          <a:stretch>
            <a:fillRect/>
          </a:stretch>
        </p:blipFill>
        <p:spPr>
          <a:xfrm>
            <a:off x="4819850" y="11940850"/>
            <a:ext cx="2798436" cy="385550"/>
          </a:xfrm>
          <a:prstGeom prst="rect">
            <a:avLst/>
          </a:prstGeom>
          <a:noFill/>
          <a:ln>
            <a:noFill/>
          </a:ln>
        </p:spPr>
      </p:pic>
      <p:graphicFrame>
        <p:nvGraphicFramePr>
          <p:cNvPr id="158" name="Shape 158"/>
          <p:cNvGraphicFramePr/>
          <p:nvPr/>
        </p:nvGraphicFramePr>
        <p:xfrm>
          <a:off x="546200" y="18711613"/>
          <a:ext cx="3000000" cy="3000000"/>
        </p:xfrm>
        <a:graphic>
          <a:graphicData uri="http://schemas.openxmlformats.org/drawingml/2006/table">
            <a:tbl>
              <a:tblPr>
                <a:noFill/>
                <a:tableStyleId>{AB949EAA-5843-4C29-AEB7-A72E57795F68}</a:tableStyleId>
              </a:tblPr>
              <a:tblGrid>
                <a:gridCol w="1658125"/>
                <a:gridCol w="1658125"/>
              </a:tblGrid>
              <a:tr h="387725">
                <a:tc>
                  <a:txBody>
                    <a:bodyPr>
                      <a:noAutofit/>
                    </a:bodyPr>
                    <a:lstStyle/>
                    <a:p>
                      <a:pPr indent="0" lvl="0" marL="0" algn="ctr">
                        <a:spcBef>
                          <a:spcPts val="0"/>
                        </a:spcBef>
                        <a:spcAft>
                          <a:spcPts val="0"/>
                        </a:spcAft>
                        <a:buNone/>
                      </a:pPr>
                      <a:r>
                        <a:rPr i="1" lang="en-US">
                          <a:solidFill>
                            <a:srgbClr val="FFFFFF"/>
                          </a:solidFill>
                          <a:latin typeface="Open Sans"/>
                          <a:ea typeface="Open Sans"/>
                          <a:cs typeface="Open Sans"/>
                          <a:sym typeface="Open Sans"/>
                        </a:rPr>
                        <a:t>VGG19</a:t>
                      </a:r>
                      <a:endParaRPr i="1">
                        <a:solidFill>
                          <a:srgbClr val="FFFFFF"/>
                        </a:solidFill>
                        <a:latin typeface="Open Sans"/>
                        <a:ea typeface="Open Sans"/>
                        <a:cs typeface="Open Sans"/>
                        <a:sym typeface="Open Sans"/>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0000"/>
                    </a:solidFill>
                  </a:tcPr>
                </a:tc>
                <a:tc>
                  <a:txBody>
                    <a:bodyPr>
                      <a:noAutofit/>
                    </a:bodyPr>
                    <a:lstStyle/>
                    <a:p>
                      <a:pPr indent="0" lvl="0" marL="0" algn="ctr">
                        <a:spcBef>
                          <a:spcPts val="0"/>
                        </a:spcBef>
                        <a:spcAft>
                          <a:spcPts val="0"/>
                        </a:spcAft>
                        <a:buNone/>
                      </a:pPr>
                      <a:r>
                        <a:rPr i="1" lang="en-US">
                          <a:solidFill>
                            <a:srgbClr val="FFFFFF"/>
                          </a:solidFill>
                        </a:rPr>
                        <a:t>InceptionV3</a:t>
                      </a:r>
                      <a:endParaRPr i="1">
                        <a:solidFill>
                          <a:srgbClr val="FFFFFF"/>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0000"/>
                    </a:solidFill>
                  </a:tcPr>
                </a:tc>
              </a:tr>
              <a:tr h="381000">
                <a:tc>
                  <a:txBody>
                    <a:bodyPr>
                      <a:noAutofit/>
                    </a:bodyPr>
                    <a:lstStyle/>
                    <a:p>
                      <a:pPr indent="0" lvl="0" marL="0" algn="ctr">
                        <a:spcBef>
                          <a:spcPts val="0"/>
                        </a:spcBef>
                        <a:spcAft>
                          <a:spcPts val="0"/>
                        </a:spcAft>
                        <a:buNone/>
                      </a:pPr>
                      <a:r>
                        <a:rPr lang="en-US"/>
                        <a:t>Batches of 128 images</a:t>
                      </a:r>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a:t>Batches of 1000 images</a:t>
                      </a:r>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noAutofit/>
                    </a:bodyPr>
                    <a:lstStyle/>
                    <a:p>
                      <a:pPr indent="0" lvl="0" marL="0" algn="ctr">
                        <a:spcBef>
                          <a:spcPts val="0"/>
                        </a:spcBef>
                        <a:spcAft>
                          <a:spcPts val="0"/>
                        </a:spcAft>
                        <a:buNone/>
                      </a:pPr>
                      <a:r>
                        <a:rPr lang="en-US"/>
                        <a:t>SGD w/ momentum</a:t>
                      </a:r>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a:t>Adam</a:t>
                      </a:r>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noAutofit/>
                    </a:bodyPr>
                    <a:lstStyle/>
                    <a:p>
                      <a:pPr indent="0" lvl="0" marL="0" algn="ctr">
                        <a:spcBef>
                          <a:spcPts val="0"/>
                        </a:spcBef>
                        <a:spcAft>
                          <a:spcPts val="0"/>
                        </a:spcAft>
                        <a:buNone/>
                      </a:pPr>
                      <a:r>
                        <a:rPr lang="en-US"/>
                        <a:t>FC layers re-trained</a:t>
                      </a:r>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n-US"/>
                        <a:t>Only classifier re-trained</a:t>
                      </a:r>
                      <a:endParaRPr/>
                    </a:p>
                  </a:txBody>
                  <a:tcPr marT="91425" marB="91425" marR="91425" marL="9142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59" name="Shape 159"/>
          <p:cNvSpPr txBox="1"/>
          <p:nvPr/>
        </p:nvSpPr>
        <p:spPr>
          <a:xfrm>
            <a:off x="470150" y="17997850"/>
            <a:ext cx="3316200" cy="385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sz="1600">
                <a:latin typeface="Open Sans"/>
                <a:ea typeface="Open Sans"/>
                <a:cs typeface="Open Sans"/>
                <a:sym typeface="Open Sans"/>
              </a:rPr>
              <a:t>88,484 OCT images from 4,686 patients [4]</a:t>
            </a:r>
            <a:endParaRPr b="1" sz="1600">
              <a:latin typeface="Open Sans"/>
              <a:ea typeface="Open Sans"/>
              <a:cs typeface="Open Sans"/>
              <a:sym typeface="Open Sans"/>
            </a:endParaRPr>
          </a:p>
        </p:txBody>
      </p:sp>
      <p:cxnSp>
        <p:nvCxnSpPr>
          <p:cNvPr id="160" name="Shape 160"/>
          <p:cNvCxnSpPr/>
          <p:nvPr/>
        </p:nvCxnSpPr>
        <p:spPr>
          <a:xfrm>
            <a:off x="3938638" y="14087667"/>
            <a:ext cx="824400" cy="8100"/>
          </a:xfrm>
          <a:prstGeom prst="straightConnector1">
            <a:avLst/>
          </a:prstGeom>
          <a:noFill/>
          <a:ln cap="flat" cmpd="sng" w="38100">
            <a:solidFill>
              <a:schemeClr val="dk2"/>
            </a:solidFill>
            <a:prstDash val="solid"/>
            <a:round/>
            <a:headEnd len="med" w="med" type="none"/>
            <a:tailEnd len="med" w="med" type="stealth"/>
          </a:ln>
        </p:spPr>
      </p:cxnSp>
      <p:grpSp>
        <p:nvGrpSpPr>
          <p:cNvPr id="161" name="Shape 161"/>
          <p:cNvGrpSpPr/>
          <p:nvPr/>
        </p:nvGrpSpPr>
        <p:grpSpPr>
          <a:xfrm>
            <a:off x="9862574" y="11864650"/>
            <a:ext cx="1623751" cy="3001275"/>
            <a:chOff x="9481574" y="11864650"/>
            <a:chExt cx="1623751" cy="3001275"/>
          </a:xfrm>
        </p:grpSpPr>
        <p:sp>
          <p:nvSpPr>
            <p:cNvPr id="162" name="Shape 162"/>
            <p:cNvSpPr/>
            <p:nvPr/>
          </p:nvSpPr>
          <p:spPr>
            <a:xfrm>
              <a:off x="9481575" y="11864650"/>
              <a:ext cx="1623600" cy="651600"/>
            </a:xfrm>
            <a:prstGeom prst="roundRect">
              <a:avLst>
                <a:gd fmla="val 16667" name="adj"/>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US" sz="2400">
                  <a:solidFill>
                    <a:srgbClr val="FFFFFF"/>
                  </a:solidFill>
                </a:rPr>
                <a:t>CNV</a:t>
              </a:r>
              <a:endParaRPr b="1" sz="2400">
                <a:solidFill>
                  <a:srgbClr val="FFFFFF"/>
                </a:solidFill>
              </a:endParaRPr>
            </a:p>
          </p:txBody>
        </p:sp>
        <p:sp>
          <p:nvSpPr>
            <p:cNvPr id="163" name="Shape 163"/>
            <p:cNvSpPr/>
            <p:nvPr/>
          </p:nvSpPr>
          <p:spPr>
            <a:xfrm>
              <a:off x="9481725" y="12651525"/>
              <a:ext cx="1623600" cy="651600"/>
            </a:xfrm>
            <a:prstGeom prst="roundRect">
              <a:avLst>
                <a:gd fmla="val 16667" name="adj"/>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DME</a:t>
              </a:r>
              <a:endParaRPr b="1" sz="2400">
                <a:solidFill>
                  <a:srgbClr val="FFFFFF"/>
                </a:solidFill>
              </a:endParaRPr>
            </a:p>
          </p:txBody>
        </p:sp>
        <p:sp>
          <p:nvSpPr>
            <p:cNvPr id="164" name="Shape 164"/>
            <p:cNvSpPr/>
            <p:nvPr/>
          </p:nvSpPr>
          <p:spPr>
            <a:xfrm>
              <a:off x="9481575" y="14214325"/>
              <a:ext cx="1623600" cy="651600"/>
            </a:xfrm>
            <a:prstGeom prst="roundRect">
              <a:avLst>
                <a:gd fmla="val 16667" name="adj"/>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DRUSEN</a:t>
              </a:r>
              <a:endParaRPr b="1" sz="2400">
                <a:solidFill>
                  <a:srgbClr val="FFFFFF"/>
                </a:solidFill>
              </a:endParaRPr>
            </a:p>
          </p:txBody>
        </p:sp>
        <p:sp>
          <p:nvSpPr>
            <p:cNvPr id="165" name="Shape 165"/>
            <p:cNvSpPr/>
            <p:nvPr/>
          </p:nvSpPr>
          <p:spPr>
            <a:xfrm>
              <a:off x="9481574" y="13434575"/>
              <a:ext cx="1623600" cy="651600"/>
            </a:xfrm>
            <a:prstGeom prst="roundRect">
              <a:avLst>
                <a:gd fmla="val 16667" name="adj"/>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NORMAL</a:t>
              </a:r>
              <a:endParaRPr b="1" sz="2400">
                <a:solidFill>
                  <a:srgbClr val="FFFFFF"/>
                </a:solidFill>
              </a:endParaRPr>
            </a:p>
          </p:txBody>
        </p:sp>
      </p:grpSp>
      <p:cxnSp>
        <p:nvCxnSpPr>
          <p:cNvPr id="166" name="Shape 166"/>
          <p:cNvCxnSpPr/>
          <p:nvPr/>
        </p:nvCxnSpPr>
        <p:spPr>
          <a:xfrm>
            <a:off x="8717263" y="14087667"/>
            <a:ext cx="824400" cy="8100"/>
          </a:xfrm>
          <a:prstGeom prst="straightConnector1">
            <a:avLst/>
          </a:prstGeom>
          <a:noFill/>
          <a:ln cap="flat" cmpd="sng" w="38100">
            <a:solidFill>
              <a:schemeClr val="dk2"/>
            </a:solidFill>
            <a:prstDash val="solid"/>
            <a:round/>
            <a:headEnd len="med" w="med" type="none"/>
            <a:tailEnd len="med" w="med" type="stealth"/>
          </a:ln>
        </p:spPr>
      </p:cxnSp>
      <p:sp>
        <p:nvSpPr>
          <p:cNvPr id="167" name="Shape 167"/>
          <p:cNvSpPr txBox="1"/>
          <p:nvPr/>
        </p:nvSpPr>
        <p:spPr>
          <a:xfrm>
            <a:off x="2692750" y="13546963"/>
            <a:ext cx="33162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Training</a:t>
            </a:r>
            <a:endParaRPr b="1" sz="1600">
              <a:latin typeface="Open Sans"/>
              <a:ea typeface="Open Sans"/>
              <a:cs typeface="Open Sans"/>
              <a:sym typeface="Open Sans"/>
            </a:endParaRPr>
          </a:p>
        </p:txBody>
      </p:sp>
      <p:sp>
        <p:nvSpPr>
          <p:cNvPr id="168" name="Shape 168"/>
          <p:cNvSpPr txBox="1"/>
          <p:nvPr/>
        </p:nvSpPr>
        <p:spPr>
          <a:xfrm>
            <a:off x="7410925" y="13578838"/>
            <a:ext cx="33162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Predict</a:t>
            </a:r>
            <a:endParaRPr b="1" sz="1600">
              <a:latin typeface="Open Sans"/>
              <a:ea typeface="Open Sans"/>
              <a:cs typeface="Open Sans"/>
              <a:sym typeface="Open Sans"/>
            </a:endParaRPr>
          </a:p>
        </p:txBody>
      </p:sp>
      <p:sp>
        <p:nvSpPr>
          <p:cNvPr id="169" name="Shape 169"/>
          <p:cNvSpPr txBox="1"/>
          <p:nvPr/>
        </p:nvSpPr>
        <p:spPr>
          <a:xfrm>
            <a:off x="5172475" y="12759875"/>
            <a:ext cx="33162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VGG19</a:t>
            </a:r>
            <a:endParaRPr b="1" sz="1600">
              <a:latin typeface="Open Sans"/>
              <a:ea typeface="Open Sans"/>
              <a:cs typeface="Open Sans"/>
              <a:sym typeface="Open Sans"/>
            </a:endParaRPr>
          </a:p>
        </p:txBody>
      </p:sp>
      <p:sp>
        <p:nvSpPr>
          <p:cNvPr id="170" name="Shape 170"/>
          <p:cNvSpPr txBox="1"/>
          <p:nvPr/>
        </p:nvSpPr>
        <p:spPr>
          <a:xfrm>
            <a:off x="5172475" y="14789713"/>
            <a:ext cx="33162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GoogLeNet/InceptionV3</a:t>
            </a:r>
            <a:endParaRPr b="1" sz="1600">
              <a:latin typeface="Open Sans"/>
              <a:ea typeface="Open Sans"/>
              <a:cs typeface="Open Sans"/>
              <a:sym typeface="Open Sans"/>
            </a:endParaRPr>
          </a:p>
        </p:txBody>
      </p:sp>
      <p:sp>
        <p:nvSpPr>
          <p:cNvPr id="171" name="Shape 171"/>
          <p:cNvSpPr txBox="1"/>
          <p:nvPr/>
        </p:nvSpPr>
        <p:spPr>
          <a:xfrm>
            <a:off x="7378275" y="11798100"/>
            <a:ext cx="19347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Pretrained weights</a:t>
            </a:r>
            <a:endParaRPr sz="1600">
              <a:latin typeface="Open Sans"/>
              <a:ea typeface="Open Sans"/>
              <a:cs typeface="Open Sans"/>
              <a:sym typeface="Open Sans"/>
            </a:endParaRPr>
          </a:p>
        </p:txBody>
      </p:sp>
      <p:grpSp>
        <p:nvGrpSpPr>
          <p:cNvPr id="172" name="Shape 172"/>
          <p:cNvGrpSpPr/>
          <p:nvPr/>
        </p:nvGrpSpPr>
        <p:grpSpPr>
          <a:xfrm>
            <a:off x="12673463" y="17454250"/>
            <a:ext cx="9572830" cy="3657000"/>
            <a:chOff x="433810" y="3691375"/>
            <a:chExt cx="12647417" cy="3657000"/>
          </a:xfrm>
        </p:grpSpPr>
        <p:sp>
          <p:nvSpPr>
            <p:cNvPr id="173" name="Shape 173"/>
            <p:cNvSpPr txBox="1"/>
            <p:nvPr/>
          </p:nvSpPr>
          <p:spPr>
            <a:xfrm>
              <a:off x="433810" y="3691375"/>
              <a:ext cx="12647400" cy="961800"/>
            </a:xfrm>
            <a:prstGeom prst="rect">
              <a:avLst/>
            </a:prstGeom>
            <a:solidFill>
              <a:srgbClr val="990000"/>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rgbClr val="FFFFFF"/>
                  </a:solidFill>
                  <a:latin typeface="Open Sans"/>
                  <a:ea typeface="Open Sans"/>
                  <a:cs typeface="Open Sans"/>
                  <a:sym typeface="Open Sans"/>
                </a:rPr>
                <a:t>Conclusions</a:t>
              </a:r>
              <a:endParaRPr b="1" sz="5000">
                <a:solidFill>
                  <a:srgbClr val="FFFFFF"/>
                </a:solidFill>
                <a:latin typeface="Open Sans"/>
                <a:ea typeface="Open Sans"/>
                <a:cs typeface="Open Sans"/>
                <a:sym typeface="Open Sans"/>
              </a:endParaRPr>
            </a:p>
          </p:txBody>
        </p:sp>
        <p:sp>
          <p:nvSpPr>
            <p:cNvPr id="174" name="Shape 174"/>
            <p:cNvSpPr txBox="1"/>
            <p:nvPr/>
          </p:nvSpPr>
          <p:spPr>
            <a:xfrm>
              <a:off x="433826" y="4620475"/>
              <a:ext cx="12647400" cy="2727900"/>
            </a:xfrm>
            <a:prstGeom prst="rect">
              <a:avLst/>
            </a:prstGeom>
            <a:solidFill>
              <a:schemeClr val="lt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81000" lvl="0" marL="342900" rtl="0">
                <a:spcBef>
                  <a:spcPts val="0"/>
                </a:spcBef>
                <a:spcAft>
                  <a:spcPts val="0"/>
                </a:spcAft>
                <a:buClr>
                  <a:schemeClr val="dk1"/>
                </a:buClr>
                <a:buSzPts val="2800"/>
                <a:buFont typeface="Open Sans"/>
                <a:buChar char="•"/>
              </a:pPr>
              <a:r>
                <a:rPr lang="en-US" sz="2800">
                  <a:solidFill>
                    <a:schemeClr val="dk1"/>
                  </a:solidFill>
                  <a:latin typeface="Open Sans"/>
                  <a:ea typeface="Open Sans"/>
                  <a:cs typeface="Open Sans"/>
                  <a:sym typeface="Open Sans"/>
                </a:rPr>
                <a:t>Transfer learning can be effectively applied to train deep learning classifiers on medical images</a:t>
              </a:r>
              <a:endParaRPr sz="2800">
                <a:solidFill>
                  <a:schemeClr val="dk1"/>
                </a:solidFill>
                <a:latin typeface="Open Sans"/>
                <a:ea typeface="Open Sans"/>
                <a:cs typeface="Open Sans"/>
                <a:sym typeface="Open Sans"/>
              </a:endParaRPr>
            </a:p>
            <a:p>
              <a:pPr indent="-381000" lvl="0" marL="342900" rtl="0">
                <a:spcBef>
                  <a:spcPts val="0"/>
                </a:spcBef>
                <a:spcAft>
                  <a:spcPts val="0"/>
                </a:spcAft>
                <a:buClr>
                  <a:schemeClr val="dk1"/>
                </a:buClr>
                <a:buSzPts val="2800"/>
                <a:buFont typeface="Open Sans"/>
                <a:buChar char="•"/>
              </a:pPr>
              <a:r>
                <a:rPr lang="en-US" sz="2800">
                  <a:solidFill>
                    <a:schemeClr val="dk1"/>
                  </a:solidFill>
                  <a:latin typeface="Open Sans"/>
                  <a:ea typeface="Open Sans"/>
                  <a:cs typeface="Open Sans"/>
                  <a:sym typeface="Open Sans"/>
                </a:rPr>
                <a:t>VGG model can successfully determine OCT images containing pathological features</a:t>
              </a:r>
              <a:endParaRPr sz="2800">
                <a:solidFill>
                  <a:schemeClr val="dk1"/>
                </a:solidFill>
                <a:latin typeface="Open Sans"/>
                <a:ea typeface="Open Sans"/>
                <a:cs typeface="Open Sans"/>
                <a:sym typeface="Open Sans"/>
              </a:endParaRPr>
            </a:p>
            <a:p>
              <a:pPr indent="-381000" lvl="0" marL="342900" rtl="0">
                <a:spcBef>
                  <a:spcPts val="0"/>
                </a:spcBef>
                <a:spcAft>
                  <a:spcPts val="0"/>
                </a:spcAft>
                <a:buClr>
                  <a:schemeClr val="dk1"/>
                </a:buClr>
                <a:buSzPts val="2800"/>
                <a:buFont typeface="Open Sans"/>
                <a:buChar char="•"/>
              </a:pPr>
              <a:r>
                <a:rPr lang="en-US" sz="2800">
                  <a:solidFill>
                    <a:schemeClr val="dk1"/>
                  </a:solidFill>
                  <a:latin typeface="Open Sans"/>
                  <a:ea typeface="Open Sans"/>
                  <a:cs typeface="Open Sans"/>
                  <a:sym typeface="Open Sans"/>
                </a:rPr>
                <a:t>VGG model can be used to highlight physiologically relevant regions of interest to assist practitioner</a:t>
              </a:r>
              <a:endParaRPr sz="2800">
                <a:solidFill>
                  <a:schemeClr val="dk1"/>
                </a:solidFill>
                <a:latin typeface="Open Sans"/>
                <a:ea typeface="Open Sans"/>
                <a:cs typeface="Open Sans"/>
                <a:sym typeface="Open Sans"/>
              </a:endParaRPr>
            </a:p>
          </p:txBody>
        </p:sp>
      </p:grpSp>
      <p:grpSp>
        <p:nvGrpSpPr>
          <p:cNvPr id="175" name="Shape 175"/>
          <p:cNvGrpSpPr/>
          <p:nvPr/>
        </p:nvGrpSpPr>
        <p:grpSpPr>
          <a:xfrm>
            <a:off x="22565900" y="17454250"/>
            <a:ext cx="10009938" cy="3657000"/>
            <a:chOff x="1382846" y="3310075"/>
            <a:chExt cx="10687527" cy="3657000"/>
          </a:xfrm>
        </p:grpSpPr>
        <p:sp>
          <p:nvSpPr>
            <p:cNvPr id="176" name="Shape 176"/>
            <p:cNvSpPr txBox="1"/>
            <p:nvPr/>
          </p:nvSpPr>
          <p:spPr>
            <a:xfrm>
              <a:off x="1382873" y="3310075"/>
              <a:ext cx="10687500" cy="929100"/>
            </a:xfrm>
            <a:prstGeom prst="rect">
              <a:avLst/>
            </a:prstGeom>
            <a:solidFill>
              <a:srgbClr val="990000"/>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rgbClr val="FFFFFF"/>
                  </a:solidFill>
                  <a:latin typeface="Open Sans"/>
                  <a:ea typeface="Open Sans"/>
                  <a:cs typeface="Open Sans"/>
                  <a:sym typeface="Open Sans"/>
                </a:rPr>
                <a:t>References</a:t>
              </a:r>
              <a:endParaRPr b="1" sz="5000">
                <a:solidFill>
                  <a:srgbClr val="FFFFFF"/>
                </a:solidFill>
                <a:latin typeface="Open Sans"/>
                <a:ea typeface="Open Sans"/>
                <a:cs typeface="Open Sans"/>
                <a:sym typeface="Open Sans"/>
              </a:endParaRPr>
            </a:p>
          </p:txBody>
        </p:sp>
        <p:sp>
          <p:nvSpPr>
            <p:cNvPr id="177" name="Shape 177"/>
            <p:cNvSpPr txBox="1"/>
            <p:nvPr/>
          </p:nvSpPr>
          <p:spPr>
            <a:xfrm>
              <a:off x="1382846" y="4239175"/>
              <a:ext cx="10687500" cy="2727900"/>
            </a:xfrm>
            <a:prstGeom prst="rect">
              <a:avLst/>
            </a:prstGeom>
            <a:solidFill>
              <a:schemeClr val="lt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514350" rtl="0">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Friedman, D.S., O’Colmain, B.J., Mun˜ oz, B.,    Tomany, S.C., McCarty, C., de Jong, P.T., Nemesure, B., Mitchell, P., and Kempen, J.; Eye Diseases Prevalence Research Group (2004). Prevalence of age-related macular degeneration in the United States. Arch. Ophthalmol. 122, 564–572.</a:t>
              </a:r>
              <a:endParaRPr>
                <a:solidFill>
                  <a:schemeClr val="dk1"/>
                </a:solidFill>
                <a:latin typeface="Open Sans"/>
                <a:ea typeface="Open Sans"/>
                <a:cs typeface="Open Sans"/>
                <a:sym typeface="Open Sans"/>
              </a:endParaRPr>
            </a:p>
            <a:p>
              <a:pPr indent="-317500" lvl="0" marL="514350" rtl="0">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Wong, W.L., Su, X., Li, X., Cheung, C.M., Klein, R., Cheng, C.Y., and Wong, T.Y. (2014). Global prevalence of age-related macular degeneration and disease burden projection for 2020 and 2040: a systematic review and meta-analysis. Lancet Glob. Health 2, e106–e116.</a:t>
              </a:r>
              <a:endParaRPr>
                <a:solidFill>
                  <a:schemeClr val="dk1"/>
                </a:solidFill>
                <a:latin typeface="Open Sans"/>
                <a:ea typeface="Open Sans"/>
                <a:cs typeface="Open Sans"/>
                <a:sym typeface="Open Sans"/>
              </a:endParaRPr>
            </a:p>
            <a:p>
              <a:pPr indent="-317500" lvl="0" marL="514350" rtl="0">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Smieliauskas F, MacMahon H, Salgia R, Shih Y-CT. Geographic variation in radiologist capacity and widespread implementation of lung cancer CT screening. J Med Screen. 2014;21:207e215.</a:t>
              </a:r>
              <a:br>
                <a:rPr lang="en-US">
                  <a:solidFill>
                    <a:schemeClr val="dk1"/>
                  </a:solidFill>
                  <a:latin typeface="Open Sans"/>
                  <a:ea typeface="Open Sans"/>
                  <a:cs typeface="Open Sans"/>
                  <a:sym typeface="Open Sans"/>
                </a:rPr>
              </a:br>
              <a:r>
                <a:rPr lang="en-US">
                  <a:solidFill>
                    <a:schemeClr val="dk1"/>
                  </a:solidFill>
                  <a:latin typeface="Open Sans"/>
                  <a:ea typeface="Open Sans"/>
                  <a:cs typeface="Open Sans"/>
                  <a:sym typeface="Open Sans"/>
                </a:rPr>
                <a:t>11.</a:t>
              </a:r>
              <a:endParaRPr>
                <a:solidFill>
                  <a:schemeClr val="dk1"/>
                </a:solidFill>
                <a:latin typeface="Open Sans"/>
                <a:ea typeface="Open Sans"/>
                <a:cs typeface="Open Sans"/>
                <a:sym typeface="Open Sans"/>
              </a:endParaRPr>
            </a:p>
            <a:p>
              <a:pPr indent="-317500" lvl="0" marL="514350" rtl="0">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Kermany, D. S., Goldbaum, M., Cai, W., Valentim, C. C., Liang, H., Baxter, S. L., … Zhang, K. (2018). Identifying Medical Diagnoses and Treatable Diseases by Image-Based Deep Learning. Cell, 172(5), 1122-1131.e9.</a:t>
              </a:r>
              <a:endParaRPr>
                <a:solidFill>
                  <a:schemeClr val="dk1"/>
                </a:solidFill>
                <a:latin typeface="Open Sans"/>
                <a:ea typeface="Open Sans"/>
                <a:cs typeface="Open Sans"/>
                <a:sym typeface="Open Sans"/>
              </a:endParaRPr>
            </a:p>
          </p:txBody>
        </p:sp>
      </p:grpSp>
      <p:sp>
        <p:nvSpPr>
          <p:cNvPr id="178" name="Shape 178"/>
          <p:cNvSpPr txBox="1"/>
          <p:nvPr/>
        </p:nvSpPr>
        <p:spPr>
          <a:xfrm rot="-5400000">
            <a:off x="-313250" y="12323850"/>
            <a:ext cx="14835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Normal</a:t>
            </a:r>
            <a:endParaRPr sz="1600">
              <a:latin typeface="Open Sans"/>
              <a:ea typeface="Open Sans"/>
              <a:cs typeface="Open Sans"/>
              <a:sym typeface="Open Sans"/>
            </a:endParaRPr>
          </a:p>
        </p:txBody>
      </p:sp>
      <p:sp>
        <p:nvSpPr>
          <p:cNvPr id="179" name="Shape 179"/>
          <p:cNvSpPr txBox="1"/>
          <p:nvPr/>
        </p:nvSpPr>
        <p:spPr>
          <a:xfrm rot="-5400000">
            <a:off x="-313250" y="13924050"/>
            <a:ext cx="14835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Drusens</a:t>
            </a:r>
            <a:endParaRPr sz="1600">
              <a:latin typeface="Open Sans"/>
              <a:ea typeface="Open Sans"/>
              <a:cs typeface="Open Sans"/>
              <a:sym typeface="Open Sans"/>
            </a:endParaRPr>
          </a:p>
        </p:txBody>
      </p:sp>
      <p:sp>
        <p:nvSpPr>
          <p:cNvPr id="180" name="Shape 180"/>
          <p:cNvSpPr txBox="1"/>
          <p:nvPr/>
        </p:nvSpPr>
        <p:spPr>
          <a:xfrm rot="-5400000">
            <a:off x="-313250" y="15524250"/>
            <a:ext cx="14835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DME</a:t>
            </a:r>
            <a:endParaRPr sz="1600">
              <a:latin typeface="Open Sans"/>
              <a:ea typeface="Open Sans"/>
              <a:cs typeface="Open Sans"/>
              <a:sym typeface="Open Sans"/>
            </a:endParaRPr>
          </a:p>
        </p:txBody>
      </p:sp>
      <p:sp>
        <p:nvSpPr>
          <p:cNvPr id="181" name="Shape 181"/>
          <p:cNvSpPr txBox="1"/>
          <p:nvPr/>
        </p:nvSpPr>
        <p:spPr>
          <a:xfrm rot="-5400000">
            <a:off x="-313250" y="16972050"/>
            <a:ext cx="14835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Open Sans"/>
                <a:ea typeface="Open Sans"/>
                <a:cs typeface="Open Sans"/>
                <a:sym typeface="Open Sans"/>
              </a:rPr>
              <a:t>CNV</a:t>
            </a:r>
            <a:endParaRPr sz="1600">
              <a:latin typeface="Open Sans"/>
              <a:ea typeface="Open Sans"/>
              <a:cs typeface="Open Sans"/>
              <a:sym typeface="Open Sans"/>
            </a:endParaRPr>
          </a:p>
        </p:txBody>
      </p:sp>
      <p:sp>
        <p:nvSpPr>
          <p:cNvPr id="182" name="Shape 182"/>
          <p:cNvSpPr txBox="1"/>
          <p:nvPr/>
        </p:nvSpPr>
        <p:spPr>
          <a:xfrm>
            <a:off x="19432075" y="10319100"/>
            <a:ext cx="7506600" cy="789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i="1" lang="en-US">
                <a:solidFill>
                  <a:schemeClr val="dk1"/>
                </a:solidFill>
                <a:latin typeface="Open Sans"/>
                <a:ea typeface="Open Sans"/>
                <a:cs typeface="Open Sans"/>
                <a:sym typeface="Open Sans"/>
              </a:rPr>
              <a:t>Figure 2:</a:t>
            </a:r>
            <a:r>
              <a:rPr i="1" lang="en-US">
                <a:solidFill>
                  <a:schemeClr val="dk1"/>
                </a:solidFill>
                <a:latin typeface="Open Sans"/>
                <a:ea typeface="Open Sans"/>
                <a:cs typeface="Open Sans"/>
                <a:sym typeface="Open Sans"/>
              </a:rPr>
              <a:t> </a:t>
            </a:r>
            <a:r>
              <a:rPr i="1" lang="en-US">
                <a:solidFill>
                  <a:schemeClr val="dk1"/>
                </a:solidFill>
                <a:latin typeface="Open Sans"/>
                <a:ea typeface="Open Sans"/>
                <a:cs typeface="Open Sans"/>
                <a:sym typeface="Open Sans"/>
              </a:rPr>
              <a:t>Confusion matrices and ROC curves for both models. Precision and recall for VGG was 100% and 99.8%, respectively. Precision and recall for IV3 was 95.4% and 90.9%, respectively.</a:t>
            </a:r>
            <a:endParaRPr i="1">
              <a:latin typeface="Open Sans"/>
              <a:ea typeface="Open Sans"/>
              <a:cs typeface="Open Sans"/>
              <a:sym typeface="Open Sans"/>
            </a:endParaRPr>
          </a:p>
        </p:txBody>
      </p:sp>
      <p:sp>
        <p:nvSpPr>
          <p:cNvPr id="183" name="Shape 183"/>
          <p:cNvSpPr txBox="1"/>
          <p:nvPr/>
        </p:nvSpPr>
        <p:spPr>
          <a:xfrm>
            <a:off x="27998825" y="9760600"/>
            <a:ext cx="4412700" cy="789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i="1" lang="en-US">
                <a:solidFill>
                  <a:schemeClr val="dk1"/>
                </a:solidFill>
                <a:latin typeface="Open Sans"/>
                <a:ea typeface="Open Sans"/>
                <a:cs typeface="Open Sans"/>
                <a:sym typeface="Open Sans"/>
              </a:rPr>
              <a:t>Figure 4:</a:t>
            </a:r>
            <a:r>
              <a:rPr i="1" lang="en-US">
                <a:solidFill>
                  <a:schemeClr val="dk1"/>
                </a:solidFill>
                <a:latin typeface="Open Sans"/>
                <a:ea typeface="Open Sans"/>
                <a:cs typeface="Open Sans"/>
                <a:sym typeface="Open Sans"/>
              </a:rPr>
              <a:t> </a:t>
            </a:r>
            <a:r>
              <a:rPr i="1" lang="en-US">
                <a:solidFill>
                  <a:schemeClr val="dk1"/>
                </a:solidFill>
                <a:latin typeface="Open Sans"/>
                <a:ea typeface="Open Sans"/>
                <a:cs typeface="Open Sans"/>
                <a:sym typeface="Open Sans"/>
              </a:rPr>
              <a:t>Saliency maps of both models indicating which pixels in each sample image contribute most to class score.</a:t>
            </a:r>
            <a:endParaRPr i="1">
              <a:latin typeface="Open Sans"/>
              <a:ea typeface="Open Sans"/>
              <a:cs typeface="Open Sans"/>
              <a:sym typeface="Open Sans"/>
            </a:endParaRPr>
          </a:p>
        </p:txBody>
      </p:sp>
      <p:sp>
        <p:nvSpPr>
          <p:cNvPr id="184" name="Shape 184"/>
          <p:cNvSpPr txBox="1"/>
          <p:nvPr/>
        </p:nvSpPr>
        <p:spPr>
          <a:xfrm>
            <a:off x="27998825" y="16466200"/>
            <a:ext cx="4469700" cy="789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i="1" lang="en-US">
                <a:solidFill>
                  <a:schemeClr val="dk1"/>
                </a:solidFill>
                <a:latin typeface="Open Sans"/>
                <a:ea typeface="Open Sans"/>
                <a:cs typeface="Open Sans"/>
                <a:sym typeface="Open Sans"/>
              </a:rPr>
              <a:t>Figure 5:</a:t>
            </a:r>
            <a:r>
              <a:rPr i="1" lang="en-US">
                <a:solidFill>
                  <a:schemeClr val="dk1"/>
                </a:solidFill>
                <a:latin typeface="Open Sans"/>
                <a:ea typeface="Open Sans"/>
                <a:cs typeface="Open Sans"/>
                <a:sym typeface="Open Sans"/>
              </a:rPr>
              <a:t> </a:t>
            </a:r>
            <a:r>
              <a:rPr i="1" lang="en-US">
                <a:solidFill>
                  <a:schemeClr val="dk1"/>
                </a:solidFill>
                <a:latin typeface="Open Sans"/>
                <a:ea typeface="Open Sans"/>
                <a:cs typeface="Open Sans"/>
                <a:sym typeface="Open Sans"/>
              </a:rPr>
              <a:t>Class activation maps of both models indicating image regions CNN classifiers utilized to determine category.</a:t>
            </a:r>
            <a:endParaRPr i="1">
              <a:latin typeface="Open Sans"/>
              <a:ea typeface="Open Sans"/>
              <a:cs typeface="Open Sans"/>
              <a:sym typeface="Open Sans"/>
            </a:endParaRPr>
          </a:p>
        </p:txBody>
      </p:sp>
      <p:sp>
        <p:nvSpPr>
          <p:cNvPr id="185" name="Shape 185"/>
          <p:cNvSpPr txBox="1"/>
          <p:nvPr/>
        </p:nvSpPr>
        <p:spPr>
          <a:xfrm>
            <a:off x="13123600" y="10326625"/>
            <a:ext cx="5640900" cy="651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i="1" lang="en-US">
                <a:solidFill>
                  <a:schemeClr val="dk1"/>
                </a:solidFill>
                <a:latin typeface="Open Sans"/>
                <a:ea typeface="Open Sans"/>
                <a:cs typeface="Open Sans"/>
                <a:sym typeface="Open Sans"/>
              </a:rPr>
              <a:t>Figure 1:</a:t>
            </a:r>
            <a:r>
              <a:rPr i="1" lang="en-US">
                <a:solidFill>
                  <a:schemeClr val="dk1"/>
                </a:solidFill>
                <a:latin typeface="Open Sans"/>
                <a:ea typeface="Open Sans"/>
                <a:cs typeface="Open Sans"/>
                <a:sym typeface="Open Sans"/>
              </a:rPr>
              <a:t> </a:t>
            </a:r>
            <a:r>
              <a:rPr i="1" lang="en-US">
                <a:solidFill>
                  <a:schemeClr val="dk1"/>
                </a:solidFill>
                <a:latin typeface="Open Sans"/>
                <a:ea typeface="Open Sans"/>
                <a:cs typeface="Open Sans"/>
                <a:sym typeface="Open Sans"/>
              </a:rPr>
              <a:t>Comparison of the VGG19 and InceptionV3 training and validation accuracies and losses.</a:t>
            </a:r>
            <a:endParaRPr i="1">
              <a:latin typeface="Open Sans"/>
              <a:ea typeface="Open Sans"/>
              <a:cs typeface="Open Sans"/>
              <a:sym typeface="Open Sans"/>
            </a:endParaRPr>
          </a:p>
        </p:txBody>
      </p:sp>
      <p:sp>
        <p:nvSpPr>
          <p:cNvPr id="186" name="Shape 186"/>
          <p:cNvSpPr txBox="1"/>
          <p:nvPr/>
        </p:nvSpPr>
        <p:spPr>
          <a:xfrm>
            <a:off x="13123600" y="16194025"/>
            <a:ext cx="5640900" cy="651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i="1" lang="en-US">
                <a:solidFill>
                  <a:schemeClr val="dk1"/>
                </a:solidFill>
                <a:latin typeface="Open Sans"/>
                <a:ea typeface="Open Sans"/>
                <a:cs typeface="Open Sans"/>
                <a:sym typeface="Open Sans"/>
              </a:rPr>
              <a:t>Figure 3:</a:t>
            </a:r>
            <a:r>
              <a:rPr i="1" lang="en-US">
                <a:solidFill>
                  <a:schemeClr val="dk1"/>
                </a:solidFill>
                <a:latin typeface="Open Sans"/>
                <a:ea typeface="Open Sans"/>
                <a:cs typeface="Open Sans"/>
                <a:sym typeface="Open Sans"/>
              </a:rPr>
              <a:t> </a:t>
            </a:r>
            <a:r>
              <a:rPr i="1" lang="en-US">
                <a:solidFill>
                  <a:schemeClr val="dk1"/>
                </a:solidFill>
                <a:latin typeface="Open Sans"/>
                <a:ea typeface="Open Sans"/>
                <a:cs typeface="Open Sans"/>
                <a:sym typeface="Open Sans"/>
              </a:rPr>
              <a:t>Comparison of performances of each model on the test dataset, rounded to the nearest percent.</a:t>
            </a:r>
            <a:endParaRPr i="1">
              <a:latin typeface="Open Sans"/>
              <a:ea typeface="Open Sans"/>
              <a:cs typeface="Open Sans"/>
              <a:sym typeface="Open Sans"/>
            </a:endParaRPr>
          </a:p>
        </p:txBody>
      </p:sp>
      <p:sp>
        <p:nvSpPr>
          <p:cNvPr id="187" name="Shape 187"/>
          <p:cNvSpPr txBox="1"/>
          <p:nvPr/>
        </p:nvSpPr>
        <p:spPr>
          <a:xfrm>
            <a:off x="18865100" y="11530000"/>
            <a:ext cx="8442000" cy="5486700"/>
          </a:xfrm>
          <a:prstGeom prst="rect">
            <a:avLst/>
          </a:prstGeom>
          <a:noFill/>
          <a:ln>
            <a:noFill/>
          </a:ln>
        </p:spPr>
        <p:txBody>
          <a:bodyPr anchorCtr="0" anchor="t" bIns="91425" lIns="91425" spcFirstLastPara="1" rIns="91425" wrap="square" tIns="91425">
            <a:noAutofit/>
          </a:bodyPr>
          <a:lstStyle/>
          <a:p>
            <a:pPr indent="-381000" lvl="0" marL="342900" rtl="0">
              <a:spcBef>
                <a:spcPts val="0"/>
              </a:spcBef>
              <a:spcAft>
                <a:spcPts val="0"/>
              </a:spcAft>
              <a:buClr>
                <a:schemeClr val="dk1"/>
              </a:buClr>
              <a:buSzPts val="2800"/>
              <a:buFont typeface="Open Sans"/>
              <a:buChar char="•"/>
            </a:pPr>
            <a:r>
              <a:rPr lang="en-US" sz="2800">
                <a:solidFill>
                  <a:srgbClr val="990000"/>
                </a:solidFill>
                <a:latin typeface="Open Sans"/>
                <a:ea typeface="Open Sans"/>
                <a:cs typeface="Open Sans"/>
                <a:sym typeface="Open Sans"/>
              </a:rPr>
              <a:t>InceptionV3 consistently performed worse than VGG</a:t>
            </a:r>
            <a:r>
              <a:rPr lang="en-US" sz="2800">
                <a:solidFill>
                  <a:schemeClr val="dk1"/>
                </a:solidFill>
                <a:latin typeface="Open Sans"/>
                <a:ea typeface="Open Sans"/>
                <a:cs typeface="Open Sans"/>
                <a:sym typeface="Open Sans"/>
              </a:rPr>
              <a:t> by 20% in training accuracy, 40% in validation accuracy, despite its touted ability to capture finer features within the images </a:t>
            </a:r>
            <a:endParaRPr sz="2800">
              <a:solidFill>
                <a:schemeClr val="dk1"/>
              </a:solidFill>
              <a:latin typeface="Open Sans"/>
              <a:ea typeface="Open Sans"/>
              <a:cs typeface="Open Sans"/>
              <a:sym typeface="Open Sans"/>
            </a:endParaRPr>
          </a:p>
          <a:p>
            <a:pPr indent="-381000" lvl="0" marL="342900" rtl="0">
              <a:spcBef>
                <a:spcPts val="1000"/>
              </a:spcBef>
              <a:spcAft>
                <a:spcPts val="0"/>
              </a:spcAft>
              <a:buClr>
                <a:schemeClr val="dk1"/>
              </a:buClr>
              <a:buSzPts val="2800"/>
              <a:buFont typeface="Open Sans"/>
              <a:buChar char="•"/>
            </a:pPr>
            <a:r>
              <a:rPr lang="en-US" sz="2800">
                <a:solidFill>
                  <a:schemeClr val="dk1"/>
                </a:solidFill>
                <a:latin typeface="Open Sans"/>
                <a:ea typeface="Open Sans"/>
                <a:cs typeface="Open Sans"/>
                <a:sym typeface="Open Sans"/>
              </a:rPr>
              <a:t>IV3 model misclassifications and class activation maps indicate that </a:t>
            </a:r>
            <a:r>
              <a:rPr lang="en-US" sz="2800">
                <a:solidFill>
                  <a:srgbClr val="990000"/>
                </a:solidFill>
                <a:latin typeface="Open Sans"/>
                <a:ea typeface="Open Sans"/>
                <a:cs typeface="Open Sans"/>
                <a:sym typeface="Open Sans"/>
              </a:rPr>
              <a:t>the model is not picking up important features in the images</a:t>
            </a:r>
            <a:r>
              <a:rPr lang="en-US" sz="2800">
                <a:solidFill>
                  <a:schemeClr val="dk1"/>
                </a:solidFill>
                <a:latin typeface="Open Sans"/>
                <a:ea typeface="Open Sans"/>
                <a:cs typeface="Open Sans"/>
                <a:sym typeface="Open Sans"/>
              </a:rPr>
              <a:t> and could have been </a:t>
            </a:r>
            <a:r>
              <a:rPr lang="en-US" sz="2800">
                <a:solidFill>
                  <a:srgbClr val="990000"/>
                </a:solidFill>
                <a:latin typeface="Open Sans"/>
                <a:ea typeface="Open Sans"/>
                <a:cs typeface="Open Sans"/>
                <a:sym typeface="Open Sans"/>
              </a:rPr>
              <a:t>trained incorrectly</a:t>
            </a:r>
            <a:endParaRPr sz="2800">
              <a:solidFill>
                <a:srgbClr val="990000"/>
              </a:solidFill>
              <a:latin typeface="Open Sans"/>
              <a:ea typeface="Open Sans"/>
              <a:cs typeface="Open Sans"/>
              <a:sym typeface="Open Sans"/>
            </a:endParaRPr>
          </a:p>
          <a:p>
            <a:pPr indent="-381000" lvl="0" marL="342900" rtl="0">
              <a:spcBef>
                <a:spcPts val="1000"/>
              </a:spcBef>
              <a:spcAft>
                <a:spcPts val="0"/>
              </a:spcAft>
              <a:buClr>
                <a:schemeClr val="dk1"/>
              </a:buClr>
              <a:buSzPts val="2800"/>
              <a:buFont typeface="Open Sans"/>
              <a:buChar char="•"/>
            </a:pPr>
            <a:r>
              <a:rPr lang="en-US" sz="2800">
                <a:solidFill>
                  <a:srgbClr val="990000"/>
                </a:solidFill>
                <a:latin typeface="Open Sans"/>
                <a:ea typeface="Open Sans"/>
                <a:cs typeface="Open Sans"/>
                <a:sym typeface="Open Sans"/>
              </a:rPr>
              <a:t>VGG19 performed better </a:t>
            </a:r>
            <a:r>
              <a:rPr lang="en-US" sz="2800">
                <a:latin typeface="Open Sans"/>
                <a:ea typeface="Open Sans"/>
                <a:cs typeface="Open Sans"/>
                <a:sym typeface="Open Sans"/>
              </a:rPr>
              <a:t>than previous study [4] and IV3</a:t>
            </a:r>
            <a:r>
              <a:rPr lang="en-US" sz="2800">
                <a:solidFill>
                  <a:schemeClr val="dk1"/>
                </a:solidFill>
                <a:latin typeface="Open Sans"/>
                <a:ea typeface="Open Sans"/>
                <a:cs typeface="Open Sans"/>
                <a:sym typeface="Open Sans"/>
              </a:rPr>
              <a:t> on test dataset, and can identify </a:t>
            </a:r>
            <a:r>
              <a:rPr lang="en-US" sz="2800">
                <a:solidFill>
                  <a:srgbClr val="990000"/>
                </a:solidFill>
                <a:latin typeface="Open Sans"/>
                <a:ea typeface="Open Sans"/>
                <a:cs typeface="Open Sans"/>
                <a:sym typeface="Open Sans"/>
              </a:rPr>
              <a:t>pathophysiologically relevant features</a:t>
            </a:r>
            <a:endParaRPr sz="2800">
              <a:solidFill>
                <a:srgbClr val="990000"/>
              </a:solidFill>
              <a:latin typeface="Open Sans"/>
              <a:ea typeface="Open Sans"/>
              <a:cs typeface="Open Sans"/>
              <a:sym typeface="Open Sans"/>
            </a:endParaRPr>
          </a:p>
          <a:p>
            <a:pPr indent="0" lvl="0" marL="0" rtl="0">
              <a:spcBef>
                <a:spcPts val="1000"/>
              </a:spcBef>
              <a:spcAft>
                <a:spcPts val="0"/>
              </a:spcAft>
              <a:buNone/>
            </a:pPr>
            <a:r>
              <a:t/>
            </a:r>
            <a:endParaRPr sz="2400">
              <a:latin typeface="Open Sans"/>
              <a:ea typeface="Open Sans"/>
              <a:cs typeface="Open Sans"/>
              <a:sym typeface="Open Sans"/>
            </a:endParaRPr>
          </a:p>
        </p:txBody>
      </p:sp>
      <p:sp>
        <p:nvSpPr>
          <p:cNvPr id="188" name="Shape 188"/>
          <p:cNvSpPr/>
          <p:nvPr/>
        </p:nvSpPr>
        <p:spPr>
          <a:xfrm>
            <a:off x="2532275" y="13625425"/>
            <a:ext cx="507600" cy="228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a:off x="3133550" y="13625425"/>
            <a:ext cx="218400" cy="228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1254900" y="13856275"/>
            <a:ext cx="286200" cy="228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1" name="Shape 191"/>
          <p:cNvCxnSpPr/>
          <p:nvPr/>
        </p:nvCxnSpPr>
        <p:spPr>
          <a:xfrm>
            <a:off x="1176400" y="15095400"/>
            <a:ext cx="166800" cy="166500"/>
          </a:xfrm>
          <a:prstGeom prst="straightConnector1">
            <a:avLst/>
          </a:prstGeom>
          <a:noFill/>
          <a:ln cap="flat" cmpd="sng" w="19050">
            <a:solidFill>
              <a:srgbClr val="FF0000"/>
            </a:solidFill>
            <a:prstDash val="solid"/>
            <a:round/>
            <a:headEnd len="med" w="med" type="none"/>
            <a:tailEnd len="med" w="med" type="stealth"/>
          </a:ln>
        </p:spPr>
      </p:cxnSp>
      <p:cxnSp>
        <p:nvCxnSpPr>
          <p:cNvPr id="192" name="Shape 192"/>
          <p:cNvCxnSpPr/>
          <p:nvPr/>
        </p:nvCxnSpPr>
        <p:spPr>
          <a:xfrm>
            <a:off x="2827950" y="15261900"/>
            <a:ext cx="166800" cy="166500"/>
          </a:xfrm>
          <a:prstGeom prst="straightConnector1">
            <a:avLst/>
          </a:prstGeom>
          <a:noFill/>
          <a:ln cap="flat" cmpd="sng" w="19050">
            <a:solidFill>
              <a:srgbClr val="FF0000"/>
            </a:solidFill>
            <a:prstDash val="solid"/>
            <a:round/>
            <a:headEnd len="med" w="med" type="none"/>
            <a:tailEnd len="med" w="med" type="stealth"/>
          </a:ln>
        </p:spPr>
      </p:cxnSp>
      <p:cxnSp>
        <p:nvCxnSpPr>
          <p:cNvPr id="193" name="Shape 193"/>
          <p:cNvCxnSpPr/>
          <p:nvPr/>
        </p:nvCxnSpPr>
        <p:spPr>
          <a:xfrm>
            <a:off x="866975" y="16845625"/>
            <a:ext cx="166800" cy="166500"/>
          </a:xfrm>
          <a:prstGeom prst="straightConnector1">
            <a:avLst/>
          </a:prstGeom>
          <a:noFill/>
          <a:ln cap="flat" cmpd="sng" w="19050">
            <a:solidFill>
              <a:srgbClr val="FF0000"/>
            </a:solidFill>
            <a:prstDash val="solid"/>
            <a:round/>
            <a:headEnd len="med" w="med" type="none"/>
            <a:tailEnd len="med" w="med" type="stealth"/>
          </a:ln>
        </p:spPr>
      </p:cxnSp>
      <p:cxnSp>
        <p:nvCxnSpPr>
          <p:cNvPr id="194" name="Shape 194"/>
          <p:cNvCxnSpPr/>
          <p:nvPr/>
        </p:nvCxnSpPr>
        <p:spPr>
          <a:xfrm>
            <a:off x="1356600" y="16845625"/>
            <a:ext cx="166800" cy="166500"/>
          </a:xfrm>
          <a:prstGeom prst="straightConnector1">
            <a:avLst/>
          </a:prstGeom>
          <a:noFill/>
          <a:ln cap="flat" cmpd="sng" w="19050">
            <a:solidFill>
              <a:srgbClr val="FF0000"/>
            </a:solidFill>
            <a:prstDash val="solid"/>
            <a:round/>
            <a:headEnd len="med" w="med" type="none"/>
            <a:tailEnd len="med" w="med" type="stealth"/>
          </a:ln>
        </p:spPr>
      </p:cxnSp>
      <p:cxnSp>
        <p:nvCxnSpPr>
          <p:cNvPr id="195" name="Shape 195"/>
          <p:cNvCxnSpPr/>
          <p:nvPr/>
        </p:nvCxnSpPr>
        <p:spPr>
          <a:xfrm>
            <a:off x="2608450" y="16933450"/>
            <a:ext cx="166800" cy="166500"/>
          </a:xfrm>
          <a:prstGeom prst="straightConnector1">
            <a:avLst/>
          </a:prstGeom>
          <a:noFill/>
          <a:ln cap="flat" cmpd="sng" w="19050">
            <a:solidFill>
              <a:srgbClr val="FF0000"/>
            </a:solidFill>
            <a:prstDash val="solid"/>
            <a:round/>
            <a:headEnd len="med" w="med" type="none"/>
            <a:tailEnd len="med" w="med" type="stealth"/>
          </a:ln>
        </p:spPr>
      </p:cxnSp>
      <p:cxnSp>
        <p:nvCxnSpPr>
          <p:cNvPr id="196" name="Shape 196"/>
          <p:cNvCxnSpPr/>
          <p:nvPr/>
        </p:nvCxnSpPr>
        <p:spPr>
          <a:xfrm>
            <a:off x="2994750" y="16986763"/>
            <a:ext cx="166800" cy="166500"/>
          </a:xfrm>
          <a:prstGeom prst="straightConnector1">
            <a:avLst/>
          </a:prstGeom>
          <a:noFill/>
          <a:ln cap="flat" cmpd="sng" w="19050">
            <a:solidFill>
              <a:srgbClr val="FF0000"/>
            </a:solidFill>
            <a:prstDash val="solid"/>
            <a:round/>
            <a:headEnd len="med" w="med" type="none"/>
            <a:tailEnd len="med" w="med" type="stealth"/>
          </a:ln>
        </p:spPr>
      </p:cxnSp>
      <p:sp>
        <p:nvSpPr>
          <p:cNvPr id="197" name="Shape 197"/>
          <p:cNvSpPr/>
          <p:nvPr/>
        </p:nvSpPr>
        <p:spPr>
          <a:xfrm>
            <a:off x="28364075" y="12482425"/>
            <a:ext cx="442200" cy="228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a:off x="28847925" y="12482425"/>
            <a:ext cx="286200" cy="228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9" name="Shape 199"/>
          <p:cNvCxnSpPr/>
          <p:nvPr/>
        </p:nvCxnSpPr>
        <p:spPr>
          <a:xfrm>
            <a:off x="28639475" y="14008475"/>
            <a:ext cx="166800" cy="166500"/>
          </a:xfrm>
          <a:prstGeom prst="straightConnector1">
            <a:avLst/>
          </a:prstGeom>
          <a:noFill/>
          <a:ln cap="flat" cmpd="sng" w="19050">
            <a:solidFill>
              <a:srgbClr val="FF0000"/>
            </a:solidFill>
            <a:prstDash val="solid"/>
            <a:round/>
            <a:headEnd len="med" w="med" type="none"/>
            <a:tailEnd len="med" w="med" type="stealth"/>
          </a:ln>
        </p:spPr>
      </p:cxnSp>
      <p:cxnSp>
        <p:nvCxnSpPr>
          <p:cNvPr id="200" name="Shape 200"/>
          <p:cNvCxnSpPr/>
          <p:nvPr/>
        </p:nvCxnSpPr>
        <p:spPr>
          <a:xfrm>
            <a:off x="28364075" y="15566325"/>
            <a:ext cx="166800" cy="166500"/>
          </a:xfrm>
          <a:prstGeom prst="straightConnector1">
            <a:avLst/>
          </a:prstGeom>
          <a:noFill/>
          <a:ln cap="flat" cmpd="sng" w="19050">
            <a:solidFill>
              <a:srgbClr val="FF0000"/>
            </a:solidFill>
            <a:prstDash val="solid"/>
            <a:round/>
            <a:headEnd len="med" w="med" type="none"/>
            <a:tailEnd len="med" w="med" type="stealth"/>
          </a:ln>
        </p:spPr>
      </p:cxnSp>
      <p:cxnSp>
        <p:nvCxnSpPr>
          <p:cNvPr id="201" name="Shape 201"/>
          <p:cNvCxnSpPr/>
          <p:nvPr/>
        </p:nvCxnSpPr>
        <p:spPr>
          <a:xfrm>
            <a:off x="28639475" y="15630575"/>
            <a:ext cx="166800" cy="166500"/>
          </a:xfrm>
          <a:prstGeom prst="straightConnector1">
            <a:avLst/>
          </a:prstGeom>
          <a:noFill/>
          <a:ln cap="flat" cmpd="sng" w="19050">
            <a:solidFill>
              <a:srgbClr val="FF0000"/>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